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91" r:id="rId2"/>
    <p:sldId id="323" r:id="rId3"/>
    <p:sldId id="438" r:id="rId4"/>
    <p:sldId id="439" r:id="rId5"/>
    <p:sldId id="498" r:id="rId6"/>
    <p:sldId id="435" r:id="rId7"/>
    <p:sldId id="436" r:id="rId8"/>
    <p:sldId id="338" r:id="rId9"/>
    <p:sldId id="440" r:id="rId10"/>
    <p:sldId id="337" r:id="rId11"/>
    <p:sldId id="345" r:id="rId12"/>
    <p:sldId id="504" r:id="rId13"/>
    <p:sldId id="505" r:id="rId14"/>
    <p:sldId id="451" r:id="rId15"/>
    <p:sldId id="442" r:id="rId16"/>
    <p:sldId id="443" r:id="rId17"/>
    <p:sldId id="444" r:id="rId18"/>
    <p:sldId id="342" r:id="rId19"/>
    <p:sldId id="453" r:id="rId20"/>
    <p:sldId id="455" r:id="rId21"/>
    <p:sldId id="458" r:id="rId22"/>
    <p:sldId id="456" r:id="rId23"/>
    <p:sldId id="454" r:id="rId24"/>
    <p:sldId id="499" r:id="rId25"/>
    <p:sldId id="450" r:id="rId26"/>
    <p:sldId id="500" r:id="rId27"/>
    <p:sldId id="501" r:id="rId28"/>
    <p:sldId id="502" r:id="rId29"/>
    <p:sldId id="503" r:id="rId30"/>
    <p:sldId id="343" r:id="rId31"/>
    <p:sldId id="348" r:id="rId32"/>
    <p:sldId id="447" r:id="rId33"/>
    <p:sldId id="448" r:id="rId34"/>
    <p:sldId id="449" r:id="rId35"/>
    <p:sldId id="452" r:id="rId36"/>
    <p:sldId id="347" r:id="rId37"/>
    <p:sldId id="433" r:id="rId38"/>
    <p:sldId id="350" r:id="rId39"/>
    <p:sldId id="351" r:id="rId40"/>
    <p:sldId id="459" r:id="rId41"/>
    <p:sldId id="460" r:id="rId42"/>
    <p:sldId id="461" r:id="rId43"/>
    <p:sldId id="462" r:id="rId44"/>
    <p:sldId id="464" r:id="rId45"/>
    <p:sldId id="432" r:id="rId46"/>
    <p:sldId id="356" r:id="rId47"/>
    <p:sldId id="364" r:id="rId48"/>
    <p:sldId id="365" r:id="rId49"/>
    <p:sldId id="357" r:id="rId50"/>
    <p:sldId id="465" r:id="rId51"/>
    <p:sldId id="358" r:id="rId52"/>
    <p:sldId id="360" r:id="rId53"/>
    <p:sldId id="361" r:id="rId54"/>
    <p:sldId id="362" r:id="rId55"/>
    <p:sldId id="466" r:id="rId56"/>
    <p:sldId id="467" r:id="rId57"/>
    <p:sldId id="468" r:id="rId58"/>
    <p:sldId id="359" r:id="rId59"/>
    <p:sldId id="366" r:id="rId60"/>
    <p:sldId id="474" r:id="rId61"/>
    <p:sldId id="475" r:id="rId62"/>
    <p:sldId id="370" r:id="rId63"/>
    <p:sldId id="471" r:id="rId64"/>
    <p:sldId id="470" r:id="rId65"/>
    <p:sldId id="472" r:id="rId66"/>
    <p:sldId id="473" r:id="rId67"/>
    <p:sldId id="476" r:id="rId68"/>
    <p:sldId id="477" r:id="rId69"/>
    <p:sldId id="478" r:id="rId70"/>
    <p:sldId id="479" r:id="rId71"/>
    <p:sldId id="480" r:id="rId72"/>
    <p:sldId id="371" r:id="rId73"/>
    <p:sldId id="481" r:id="rId74"/>
    <p:sldId id="482" r:id="rId75"/>
    <p:sldId id="367" r:id="rId76"/>
    <p:sldId id="373" r:id="rId77"/>
    <p:sldId id="374" r:id="rId78"/>
    <p:sldId id="483" r:id="rId79"/>
    <p:sldId id="369" r:id="rId80"/>
    <p:sldId id="378" r:id="rId81"/>
    <p:sldId id="379" r:id="rId82"/>
    <p:sldId id="380" r:id="rId83"/>
    <p:sldId id="381" r:id="rId84"/>
    <p:sldId id="33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3B2C1"/>
    <a:srgbClr val="DDDDDD"/>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88" autoAdjust="0"/>
  </p:normalViewPr>
  <p:slideViewPr>
    <p:cSldViewPr snapToGrid="0">
      <p:cViewPr varScale="1">
        <p:scale>
          <a:sx n="110" d="100"/>
          <a:sy n="110" d="100"/>
        </p:scale>
        <p:origin x="594"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25486595-358D-4F51-8E34-86FD73C968A0}"/>
    <pc:docChg chg="custSel addSld modSld sldOrd">
      <pc:chgData name="Dezhong Yao" userId="794760dbfb091494" providerId="LiveId" clId="{25486595-358D-4F51-8E34-86FD73C968A0}" dt="2020-09-13T09:49:16.219" v="1015"/>
      <pc:docMkLst>
        <pc:docMk/>
      </pc:docMkLst>
      <pc:sldChg chg="delSp mod">
        <pc:chgData name="Dezhong Yao" userId="794760dbfb091494" providerId="LiveId" clId="{25486595-358D-4F51-8E34-86FD73C968A0}" dt="2020-09-06T10:07:10.263" v="0" actId="478"/>
        <pc:sldMkLst>
          <pc:docMk/>
          <pc:sldMk cId="1699284995" sldId="291"/>
        </pc:sldMkLst>
        <pc:grpChg chg="del">
          <ac:chgData name="Dezhong Yao" userId="794760dbfb091494" providerId="LiveId" clId="{25486595-358D-4F51-8E34-86FD73C968A0}" dt="2020-09-06T10:07:10.263" v="0" actId="478"/>
          <ac:grpSpMkLst>
            <pc:docMk/>
            <pc:sldMk cId="1699284995" sldId="291"/>
            <ac:grpSpMk id="51" creationId="{5D442449-AD1F-4877-A831-0320A4258756}"/>
          </ac:grpSpMkLst>
        </pc:grpChg>
      </pc:sldChg>
      <pc:sldChg chg="addSp modSp mod">
        <pc:chgData name="Dezhong Yao" userId="794760dbfb091494" providerId="LiveId" clId="{25486595-358D-4F51-8E34-86FD73C968A0}" dt="2020-09-06T15:34:45.627" v="411" actId="3064"/>
        <pc:sldMkLst>
          <pc:docMk/>
          <pc:sldMk cId="2533097310" sldId="337"/>
        </pc:sldMkLst>
        <pc:spChg chg="mod">
          <ac:chgData name="Dezhong Yao" userId="794760dbfb091494" providerId="LiveId" clId="{25486595-358D-4F51-8E34-86FD73C968A0}" dt="2020-09-06T13:53:31.516" v="108"/>
          <ac:spMkLst>
            <pc:docMk/>
            <pc:sldMk cId="2533097310" sldId="337"/>
            <ac:spMk id="2" creationId="{AFE4FAEF-E7B7-4B84-A869-4FBCC3F00608}"/>
          </ac:spMkLst>
        </pc:spChg>
        <pc:spChg chg="mod">
          <ac:chgData name="Dezhong Yao" userId="794760dbfb091494" providerId="LiveId" clId="{25486595-358D-4F51-8E34-86FD73C968A0}" dt="2020-09-06T15:31:47.980" v="274" actId="6549"/>
          <ac:spMkLst>
            <pc:docMk/>
            <pc:sldMk cId="2533097310" sldId="337"/>
            <ac:spMk id="3" creationId="{0EEDAC78-B201-4A21-8E4D-99F4DBDBBC53}"/>
          </ac:spMkLst>
        </pc:spChg>
        <pc:spChg chg="add mod">
          <ac:chgData name="Dezhong Yao" userId="794760dbfb091494" providerId="LiveId" clId="{25486595-358D-4F51-8E34-86FD73C968A0}" dt="2020-09-06T15:34:41.214" v="407" actId="3064"/>
          <ac:spMkLst>
            <pc:docMk/>
            <pc:sldMk cId="2533097310" sldId="337"/>
            <ac:spMk id="13" creationId="{B5FF7D1D-DECB-49D9-9D58-08DEFC55BDB7}"/>
          </ac:spMkLst>
        </pc:spChg>
        <pc:spChg chg="add mod">
          <ac:chgData name="Dezhong Yao" userId="794760dbfb091494" providerId="LiveId" clId="{25486595-358D-4F51-8E34-86FD73C968A0}" dt="2020-09-06T15:34:45.627" v="411" actId="3064"/>
          <ac:spMkLst>
            <pc:docMk/>
            <pc:sldMk cId="2533097310" sldId="337"/>
            <ac:spMk id="14" creationId="{0D1EC3B6-7111-46D8-A2C4-985C17244A42}"/>
          </ac:spMkLst>
        </pc:spChg>
        <pc:spChg chg="add mod">
          <ac:chgData name="Dezhong Yao" userId="794760dbfb091494" providerId="LiveId" clId="{25486595-358D-4F51-8E34-86FD73C968A0}" dt="2020-09-06T15:31:00.301" v="250" actId="1076"/>
          <ac:spMkLst>
            <pc:docMk/>
            <pc:sldMk cId="2533097310" sldId="337"/>
            <ac:spMk id="15" creationId="{1088E2AB-C22D-4287-BDA7-ACFEA9E648AA}"/>
          </ac:spMkLst>
        </pc:spChg>
        <pc:spChg chg="add mod">
          <ac:chgData name="Dezhong Yao" userId="794760dbfb091494" providerId="LiveId" clId="{25486595-358D-4F51-8E34-86FD73C968A0}" dt="2020-09-06T15:31:00.301" v="250" actId="1076"/>
          <ac:spMkLst>
            <pc:docMk/>
            <pc:sldMk cId="2533097310" sldId="337"/>
            <ac:spMk id="16" creationId="{C41B54BF-6F6F-418B-A8D6-15FD2E446CDD}"/>
          </ac:spMkLst>
        </pc:spChg>
        <pc:spChg chg="add mod">
          <ac:chgData name="Dezhong Yao" userId="794760dbfb091494" providerId="LiveId" clId="{25486595-358D-4F51-8E34-86FD73C968A0}" dt="2020-09-06T15:31:00.301" v="250" actId="1076"/>
          <ac:spMkLst>
            <pc:docMk/>
            <pc:sldMk cId="2533097310" sldId="337"/>
            <ac:spMk id="17" creationId="{84031094-6D75-4D3B-BB57-2FCDBC7CDADC}"/>
          </ac:spMkLst>
        </pc:spChg>
        <pc:spChg chg="add mod">
          <ac:chgData name="Dezhong Yao" userId="794760dbfb091494" providerId="LiveId" clId="{25486595-358D-4F51-8E34-86FD73C968A0}" dt="2020-09-06T15:31:00.301" v="250" actId="1076"/>
          <ac:spMkLst>
            <pc:docMk/>
            <pc:sldMk cId="2533097310" sldId="337"/>
            <ac:spMk id="18" creationId="{7B5E277F-0B59-4C01-8C47-069A1BFFF6D5}"/>
          </ac:spMkLst>
        </pc:spChg>
        <pc:spChg chg="add mod">
          <ac:chgData name="Dezhong Yao" userId="794760dbfb091494" providerId="LiveId" clId="{25486595-358D-4F51-8E34-86FD73C968A0}" dt="2020-09-06T15:31:00.301" v="250" actId="1076"/>
          <ac:spMkLst>
            <pc:docMk/>
            <pc:sldMk cId="2533097310" sldId="337"/>
            <ac:spMk id="19" creationId="{0DFC53EC-5647-4A07-94F7-833679A243A1}"/>
          </ac:spMkLst>
        </pc:spChg>
        <pc:spChg chg="add mod">
          <ac:chgData name="Dezhong Yao" userId="794760dbfb091494" providerId="LiveId" clId="{25486595-358D-4F51-8E34-86FD73C968A0}" dt="2020-09-06T15:31:00.301" v="250" actId="1076"/>
          <ac:spMkLst>
            <pc:docMk/>
            <pc:sldMk cId="2533097310" sldId="337"/>
            <ac:spMk id="20" creationId="{9A119FE7-6305-41E7-9156-F45AECFF3A9E}"/>
          </ac:spMkLst>
        </pc:spChg>
        <pc:spChg chg="add mod">
          <ac:chgData name="Dezhong Yao" userId="794760dbfb091494" providerId="LiveId" clId="{25486595-358D-4F51-8E34-86FD73C968A0}" dt="2020-09-06T15:31:00.301" v="250" actId="1076"/>
          <ac:spMkLst>
            <pc:docMk/>
            <pc:sldMk cId="2533097310" sldId="337"/>
            <ac:spMk id="21" creationId="{B9C8FC85-55E1-4975-AF20-C821FCEBBB53}"/>
          </ac:spMkLst>
        </pc:spChg>
        <pc:spChg chg="add mod">
          <ac:chgData name="Dezhong Yao" userId="794760dbfb091494" providerId="LiveId" clId="{25486595-358D-4F51-8E34-86FD73C968A0}" dt="2020-09-06T15:31:00.301" v="250" actId="1076"/>
          <ac:spMkLst>
            <pc:docMk/>
            <pc:sldMk cId="2533097310" sldId="337"/>
            <ac:spMk id="23" creationId="{53DB7889-8CBA-4270-9F9E-B91C45A77C15}"/>
          </ac:spMkLst>
        </pc:spChg>
        <pc:spChg chg="add mod">
          <ac:chgData name="Dezhong Yao" userId="794760dbfb091494" providerId="LiveId" clId="{25486595-358D-4F51-8E34-86FD73C968A0}" dt="2020-09-06T15:31:00.301" v="250" actId="1076"/>
          <ac:spMkLst>
            <pc:docMk/>
            <pc:sldMk cId="2533097310" sldId="337"/>
            <ac:spMk id="24" creationId="{180C77ED-B9E8-40F7-BDFE-CBCFFD3A521D}"/>
          </ac:spMkLst>
        </pc:spChg>
        <pc:spChg chg="add mod">
          <ac:chgData name="Dezhong Yao" userId="794760dbfb091494" providerId="LiveId" clId="{25486595-358D-4F51-8E34-86FD73C968A0}" dt="2020-09-06T15:31:00.301" v="250" actId="1076"/>
          <ac:spMkLst>
            <pc:docMk/>
            <pc:sldMk cId="2533097310" sldId="337"/>
            <ac:spMk id="25" creationId="{17667724-71D3-4B78-A1ED-0D488540003D}"/>
          </ac:spMkLst>
        </pc:spChg>
        <pc:spChg chg="add mod">
          <ac:chgData name="Dezhong Yao" userId="794760dbfb091494" providerId="LiveId" clId="{25486595-358D-4F51-8E34-86FD73C968A0}" dt="2020-09-06T15:31:00.301" v="250" actId="1076"/>
          <ac:spMkLst>
            <pc:docMk/>
            <pc:sldMk cId="2533097310" sldId="337"/>
            <ac:spMk id="26" creationId="{B9BC6221-D8DA-45AE-85E9-06053FC1BF5B}"/>
          </ac:spMkLst>
        </pc:spChg>
        <pc:spChg chg="add mod">
          <ac:chgData name="Dezhong Yao" userId="794760dbfb091494" providerId="LiveId" clId="{25486595-358D-4F51-8E34-86FD73C968A0}" dt="2020-09-06T15:34:29.007" v="403" actId="20577"/>
          <ac:spMkLst>
            <pc:docMk/>
            <pc:sldMk cId="2533097310" sldId="337"/>
            <ac:spMk id="28" creationId="{F3331509-B40E-420F-8B79-3BC3679F43D7}"/>
          </ac:spMkLst>
        </pc:spChg>
        <pc:cxnChg chg="add mod">
          <ac:chgData name="Dezhong Yao" userId="794760dbfb091494" providerId="LiveId" clId="{25486595-358D-4F51-8E34-86FD73C968A0}" dt="2020-09-06T15:31:00.301" v="250" actId="1076"/>
          <ac:cxnSpMkLst>
            <pc:docMk/>
            <pc:sldMk cId="2533097310" sldId="337"/>
            <ac:cxnSpMk id="4" creationId="{618870EA-A62F-41B6-A0C0-2D2DDACD3509}"/>
          </ac:cxnSpMkLst>
        </pc:cxnChg>
        <pc:cxnChg chg="add mod">
          <ac:chgData name="Dezhong Yao" userId="794760dbfb091494" providerId="LiveId" clId="{25486595-358D-4F51-8E34-86FD73C968A0}" dt="2020-09-06T15:31:00.301" v="250" actId="1076"/>
          <ac:cxnSpMkLst>
            <pc:docMk/>
            <pc:sldMk cId="2533097310" sldId="337"/>
            <ac:cxnSpMk id="5" creationId="{7E4E4766-07AD-47A9-9400-2DE80E227F72}"/>
          </ac:cxnSpMkLst>
        </pc:cxnChg>
        <pc:cxnChg chg="add mod">
          <ac:chgData name="Dezhong Yao" userId="794760dbfb091494" providerId="LiveId" clId="{25486595-358D-4F51-8E34-86FD73C968A0}" dt="2020-09-06T15:31:00.301" v="250" actId="1076"/>
          <ac:cxnSpMkLst>
            <pc:docMk/>
            <pc:sldMk cId="2533097310" sldId="337"/>
            <ac:cxnSpMk id="6" creationId="{39A75893-4948-49AD-9CD4-C48C21216CCB}"/>
          </ac:cxnSpMkLst>
        </pc:cxnChg>
        <pc:cxnChg chg="add mod">
          <ac:chgData name="Dezhong Yao" userId="794760dbfb091494" providerId="LiveId" clId="{25486595-358D-4F51-8E34-86FD73C968A0}" dt="2020-09-06T15:31:00.301" v="250" actId="1076"/>
          <ac:cxnSpMkLst>
            <pc:docMk/>
            <pc:sldMk cId="2533097310" sldId="337"/>
            <ac:cxnSpMk id="7" creationId="{2578C23E-B5C2-4992-AB9B-75456A40B5EF}"/>
          </ac:cxnSpMkLst>
        </pc:cxnChg>
        <pc:cxnChg chg="add mod">
          <ac:chgData name="Dezhong Yao" userId="794760dbfb091494" providerId="LiveId" clId="{25486595-358D-4F51-8E34-86FD73C968A0}" dt="2020-09-06T15:31:00.301" v="250" actId="1076"/>
          <ac:cxnSpMkLst>
            <pc:docMk/>
            <pc:sldMk cId="2533097310" sldId="337"/>
            <ac:cxnSpMk id="8" creationId="{242B33D9-7D4F-45FC-BB92-6F610406E275}"/>
          </ac:cxnSpMkLst>
        </pc:cxnChg>
        <pc:cxnChg chg="add mod">
          <ac:chgData name="Dezhong Yao" userId="794760dbfb091494" providerId="LiveId" clId="{25486595-358D-4F51-8E34-86FD73C968A0}" dt="2020-09-06T15:31:00.301" v="250" actId="1076"/>
          <ac:cxnSpMkLst>
            <pc:docMk/>
            <pc:sldMk cId="2533097310" sldId="337"/>
            <ac:cxnSpMk id="9" creationId="{6C8CC5DD-3C9B-459B-B5EF-B06742BEDFA9}"/>
          </ac:cxnSpMkLst>
        </pc:cxnChg>
        <pc:cxnChg chg="add mod">
          <ac:chgData name="Dezhong Yao" userId="794760dbfb091494" providerId="LiveId" clId="{25486595-358D-4F51-8E34-86FD73C968A0}" dt="2020-09-06T15:31:00.301" v="250" actId="1076"/>
          <ac:cxnSpMkLst>
            <pc:docMk/>
            <pc:sldMk cId="2533097310" sldId="337"/>
            <ac:cxnSpMk id="10" creationId="{9E5387A0-FB2D-4F9B-B654-F46E307EF820}"/>
          </ac:cxnSpMkLst>
        </pc:cxnChg>
        <pc:cxnChg chg="add mod">
          <ac:chgData name="Dezhong Yao" userId="794760dbfb091494" providerId="LiveId" clId="{25486595-358D-4F51-8E34-86FD73C968A0}" dt="2020-09-06T15:31:00.301" v="250" actId="1076"/>
          <ac:cxnSpMkLst>
            <pc:docMk/>
            <pc:sldMk cId="2533097310" sldId="337"/>
            <ac:cxnSpMk id="11" creationId="{3766AB34-4CB7-432B-9C9F-AE5074946111}"/>
          </ac:cxnSpMkLst>
        </pc:cxnChg>
        <pc:cxnChg chg="add mod">
          <ac:chgData name="Dezhong Yao" userId="794760dbfb091494" providerId="LiveId" clId="{25486595-358D-4F51-8E34-86FD73C968A0}" dt="2020-09-06T15:31:00.301" v="250" actId="1076"/>
          <ac:cxnSpMkLst>
            <pc:docMk/>
            <pc:sldMk cId="2533097310" sldId="337"/>
            <ac:cxnSpMk id="12" creationId="{894BCEAA-917C-48D9-81DF-DAB6C2F93578}"/>
          </ac:cxnSpMkLst>
        </pc:cxnChg>
        <pc:cxnChg chg="add mod">
          <ac:chgData name="Dezhong Yao" userId="794760dbfb091494" providerId="LiveId" clId="{25486595-358D-4F51-8E34-86FD73C968A0}" dt="2020-09-06T15:31:00.301" v="250" actId="1076"/>
          <ac:cxnSpMkLst>
            <pc:docMk/>
            <pc:sldMk cId="2533097310" sldId="337"/>
            <ac:cxnSpMk id="22" creationId="{1A816719-47B7-468F-8AB8-4A8F28613BEC}"/>
          </ac:cxnSpMkLst>
        </pc:cxnChg>
      </pc:sldChg>
      <pc:sldChg chg="addSp modSp new mod">
        <pc:chgData name="Dezhong Yao" userId="794760dbfb091494" providerId="LiveId" clId="{25486595-358D-4F51-8E34-86FD73C968A0}" dt="2020-09-06T12:22:46.241" v="104" actId="1076"/>
        <pc:sldMkLst>
          <pc:docMk/>
          <pc:sldMk cId="2655858992" sldId="338"/>
        </pc:sldMkLst>
        <pc:spChg chg="mod">
          <ac:chgData name="Dezhong Yao" userId="794760dbfb091494" providerId="LiveId" clId="{25486595-358D-4F51-8E34-86FD73C968A0}" dt="2020-09-06T10:41:39.937" v="13"/>
          <ac:spMkLst>
            <pc:docMk/>
            <pc:sldMk cId="2655858992" sldId="338"/>
            <ac:spMk id="2" creationId="{4681FFEF-800F-4EB9-B341-23EF3A1C87B4}"/>
          </ac:spMkLst>
        </pc:spChg>
        <pc:spChg chg="mod">
          <ac:chgData name="Dezhong Yao" userId="794760dbfb091494" providerId="LiveId" clId="{25486595-358D-4F51-8E34-86FD73C968A0}" dt="2020-09-06T10:41:50.911" v="19"/>
          <ac:spMkLst>
            <pc:docMk/>
            <pc:sldMk cId="2655858992" sldId="338"/>
            <ac:spMk id="3" creationId="{5FD18C5E-7689-4181-B443-1192C6A50081}"/>
          </ac:spMkLst>
        </pc:spChg>
        <pc:spChg chg="add mod">
          <ac:chgData name="Dezhong Yao" userId="794760dbfb091494" providerId="LiveId" clId="{25486595-358D-4F51-8E34-86FD73C968A0}" dt="2020-09-06T10:42:00.355" v="21" actId="1076"/>
          <ac:spMkLst>
            <pc:docMk/>
            <pc:sldMk cId="2655858992" sldId="338"/>
            <ac:spMk id="7" creationId="{79BCBD67-2446-4402-8DC1-0DEDC2A51B87}"/>
          </ac:spMkLst>
        </pc:spChg>
        <pc:spChg chg="add mod">
          <ac:chgData name="Dezhong Yao" userId="794760dbfb091494" providerId="LiveId" clId="{25486595-358D-4F51-8E34-86FD73C968A0}" dt="2020-09-06T10:42:00.355" v="21" actId="1076"/>
          <ac:spMkLst>
            <pc:docMk/>
            <pc:sldMk cId="2655858992" sldId="338"/>
            <ac:spMk id="11" creationId="{A7261A51-A0FA-4083-8271-DAAEFCF1F371}"/>
          </ac:spMkLst>
        </pc:spChg>
        <pc:spChg chg="add mod">
          <ac:chgData name="Dezhong Yao" userId="794760dbfb091494" providerId="LiveId" clId="{25486595-358D-4F51-8E34-86FD73C968A0}" dt="2020-09-06T10:42:00.355" v="21" actId="1076"/>
          <ac:spMkLst>
            <pc:docMk/>
            <pc:sldMk cId="2655858992" sldId="338"/>
            <ac:spMk id="15" creationId="{B5899751-C3F2-4E31-9CD2-41B2EFE0BB74}"/>
          </ac:spMkLst>
        </pc:spChg>
        <pc:spChg chg="add mod">
          <ac:chgData name="Dezhong Yao" userId="794760dbfb091494" providerId="LiveId" clId="{25486595-358D-4F51-8E34-86FD73C968A0}" dt="2020-09-06T10:42:00.355" v="21" actId="1076"/>
          <ac:spMkLst>
            <pc:docMk/>
            <pc:sldMk cId="2655858992" sldId="338"/>
            <ac:spMk id="19" creationId="{519E458E-B285-48DD-A597-888909E9CCBB}"/>
          </ac:spMkLst>
        </pc:spChg>
        <pc:spChg chg="add mod">
          <ac:chgData name="Dezhong Yao" userId="794760dbfb091494" providerId="LiveId" clId="{25486595-358D-4F51-8E34-86FD73C968A0}" dt="2020-09-06T12:22:46.241" v="104" actId="1076"/>
          <ac:spMkLst>
            <pc:docMk/>
            <pc:sldMk cId="2655858992" sldId="338"/>
            <ac:spMk id="21" creationId="{DA4417C4-7397-4800-976C-8FB5E2AE243A}"/>
          </ac:spMkLst>
        </pc:spChg>
        <pc:picChg chg="add mod">
          <ac:chgData name="Dezhong Yao" userId="794760dbfb091494" providerId="LiveId" clId="{25486595-358D-4F51-8E34-86FD73C968A0}" dt="2020-09-06T10:42:00.355" v="21" actId="1076"/>
          <ac:picMkLst>
            <pc:docMk/>
            <pc:sldMk cId="2655858992" sldId="338"/>
            <ac:picMk id="5" creationId="{C0D59C95-B540-4C09-AB7A-DDD61E7948EA}"/>
          </ac:picMkLst>
        </pc:picChg>
        <pc:picChg chg="add mod">
          <ac:chgData name="Dezhong Yao" userId="794760dbfb091494" providerId="LiveId" clId="{25486595-358D-4F51-8E34-86FD73C968A0}" dt="2020-09-06T10:42:00.355" v="21" actId="1076"/>
          <ac:picMkLst>
            <pc:docMk/>
            <pc:sldMk cId="2655858992" sldId="338"/>
            <ac:picMk id="9" creationId="{65A0802F-9DFE-4CA9-A855-0D665185068D}"/>
          </ac:picMkLst>
        </pc:picChg>
        <pc:picChg chg="add mod">
          <ac:chgData name="Dezhong Yao" userId="794760dbfb091494" providerId="LiveId" clId="{25486595-358D-4F51-8E34-86FD73C968A0}" dt="2020-09-06T10:42:00.355" v="21" actId="1076"/>
          <ac:picMkLst>
            <pc:docMk/>
            <pc:sldMk cId="2655858992" sldId="338"/>
            <ac:picMk id="13" creationId="{B9F18AFD-524E-4EC0-9C40-8033142F5CFC}"/>
          </ac:picMkLst>
        </pc:picChg>
        <pc:picChg chg="add mod">
          <ac:chgData name="Dezhong Yao" userId="794760dbfb091494" providerId="LiveId" clId="{25486595-358D-4F51-8E34-86FD73C968A0}" dt="2020-09-06T10:42:00.355" v="21" actId="1076"/>
          <ac:picMkLst>
            <pc:docMk/>
            <pc:sldMk cId="2655858992" sldId="338"/>
            <ac:picMk id="17" creationId="{78E33811-1E88-4FD3-946C-7EE9B4636F63}"/>
          </ac:picMkLst>
        </pc:picChg>
      </pc:sldChg>
      <pc:sldChg chg="modSp mod">
        <pc:chgData name="Dezhong Yao" userId="794760dbfb091494" providerId="LiveId" clId="{25486595-358D-4F51-8E34-86FD73C968A0}" dt="2020-09-13T06:50:23.750" v="800" actId="947"/>
        <pc:sldMkLst>
          <pc:docMk/>
          <pc:sldMk cId="3480331947" sldId="358"/>
        </pc:sldMkLst>
        <pc:spChg chg="mod">
          <ac:chgData name="Dezhong Yao" userId="794760dbfb091494" providerId="LiveId" clId="{25486595-358D-4F51-8E34-86FD73C968A0}" dt="2020-09-13T06:50:23.750" v="800" actId="947"/>
          <ac:spMkLst>
            <pc:docMk/>
            <pc:sldMk cId="3480331947" sldId="358"/>
            <ac:spMk id="197" creationId="{26A6A6DB-D499-43B1-868D-C86BC4028E1D}"/>
          </ac:spMkLst>
        </pc:spChg>
        <pc:spChg chg="mod">
          <ac:chgData name="Dezhong Yao" userId="794760dbfb091494" providerId="LiveId" clId="{25486595-358D-4F51-8E34-86FD73C968A0}" dt="2020-09-13T06:50:19.542" v="799" actId="947"/>
          <ac:spMkLst>
            <pc:docMk/>
            <pc:sldMk cId="3480331947" sldId="358"/>
            <ac:spMk id="235" creationId="{8DC4D67B-DEE6-4A6C-B2FB-4F9CDE55C963}"/>
          </ac:spMkLst>
        </pc:spChg>
      </pc:sldChg>
      <pc:sldChg chg="modSp mod">
        <pc:chgData name="Dezhong Yao" userId="794760dbfb091494" providerId="LiveId" clId="{25486595-358D-4F51-8E34-86FD73C968A0}" dt="2020-09-13T06:49:55.426" v="797" actId="2711"/>
        <pc:sldMkLst>
          <pc:docMk/>
          <pc:sldMk cId="1559029080" sldId="366"/>
        </pc:sldMkLst>
        <pc:spChg chg="mod">
          <ac:chgData name="Dezhong Yao" userId="794760dbfb091494" providerId="LiveId" clId="{25486595-358D-4F51-8E34-86FD73C968A0}" dt="2020-09-13T06:49:55.426" v="797" actId="2711"/>
          <ac:spMkLst>
            <pc:docMk/>
            <pc:sldMk cId="1559029080" sldId="366"/>
            <ac:spMk id="23" creationId="{2136B149-E566-485C-8497-D03EA2A71E84}"/>
          </ac:spMkLst>
        </pc:spChg>
      </pc:sldChg>
      <pc:sldChg chg="modSp mod">
        <pc:chgData name="Dezhong Yao" userId="794760dbfb091494" providerId="LiveId" clId="{25486595-358D-4F51-8E34-86FD73C968A0}" dt="2020-09-13T06:50:02.036" v="798" actId="2711"/>
        <pc:sldMkLst>
          <pc:docMk/>
          <pc:sldMk cId="4006050751" sldId="370"/>
        </pc:sldMkLst>
        <pc:spChg chg="mod">
          <ac:chgData name="Dezhong Yao" userId="794760dbfb091494" providerId="LiveId" clId="{25486595-358D-4F51-8E34-86FD73C968A0}" dt="2020-09-13T06:50:02.036" v="798" actId="2711"/>
          <ac:spMkLst>
            <pc:docMk/>
            <pc:sldMk cId="4006050751" sldId="370"/>
            <ac:spMk id="24" creationId="{E1515A42-A084-4E0D-974E-2C4A95CA0C90}"/>
          </ac:spMkLst>
        </pc:spChg>
      </pc:sldChg>
      <pc:sldChg chg="modSp mod">
        <pc:chgData name="Dezhong Yao" userId="794760dbfb091494" providerId="LiveId" clId="{25486595-358D-4F51-8E34-86FD73C968A0}" dt="2020-09-13T06:49:49.403" v="796" actId="2711"/>
        <pc:sldMkLst>
          <pc:docMk/>
          <pc:sldMk cId="1535762388" sldId="371"/>
        </pc:sldMkLst>
        <pc:spChg chg="mod">
          <ac:chgData name="Dezhong Yao" userId="794760dbfb091494" providerId="LiveId" clId="{25486595-358D-4F51-8E34-86FD73C968A0}" dt="2020-09-13T06:49:49.403" v="796" actId="2711"/>
          <ac:spMkLst>
            <pc:docMk/>
            <pc:sldMk cId="1535762388" sldId="371"/>
            <ac:spMk id="266" creationId="{98DF923D-FDC1-48C1-91FC-DA25AB006734}"/>
          </ac:spMkLst>
        </pc:spChg>
      </pc:sldChg>
      <pc:sldChg chg="addSp delSp mod">
        <pc:chgData name="Dezhong Yao" userId="794760dbfb091494" providerId="LiveId" clId="{25486595-358D-4F51-8E34-86FD73C968A0}" dt="2020-09-13T06:49:41.347" v="795" actId="22"/>
        <pc:sldMkLst>
          <pc:docMk/>
          <pc:sldMk cId="2396046946" sldId="373"/>
        </pc:sldMkLst>
        <pc:spChg chg="add">
          <ac:chgData name="Dezhong Yao" userId="794760dbfb091494" providerId="LiveId" clId="{25486595-358D-4F51-8E34-86FD73C968A0}" dt="2020-09-13T06:49:41.347" v="795" actId="22"/>
          <ac:spMkLst>
            <pc:docMk/>
            <pc:sldMk cId="2396046946" sldId="373"/>
            <ac:spMk id="4" creationId="{60DD6A83-2D35-436E-8F95-F5B181E418E5}"/>
          </ac:spMkLst>
        </pc:spChg>
        <pc:spChg chg="del">
          <ac:chgData name="Dezhong Yao" userId="794760dbfb091494" providerId="LiveId" clId="{25486595-358D-4F51-8E34-86FD73C968A0}" dt="2020-09-13T06:49:41.069" v="794" actId="478"/>
          <ac:spMkLst>
            <pc:docMk/>
            <pc:sldMk cId="2396046946" sldId="373"/>
            <ac:spMk id="99" creationId="{DD30AC9A-C871-45CE-B65B-A56EB4B211A7}"/>
          </ac:spMkLst>
        </pc:spChg>
      </pc:sldChg>
      <pc:sldChg chg="modSp mod">
        <pc:chgData name="Dezhong Yao" userId="794760dbfb091494" providerId="LiveId" clId="{25486595-358D-4F51-8E34-86FD73C968A0}" dt="2020-09-13T06:49:32.618" v="793" actId="2711"/>
        <pc:sldMkLst>
          <pc:docMk/>
          <pc:sldMk cId="1278931434" sldId="374"/>
        </pc:sldMkLst>
        <pc:spChg chg="mod">
          <ac:chgData name="Dezhong Yao" userId="794760dbfb091494" providerId="LiveId" clId="{25486595-358D-4F51-8E34-86FD73C968A0}" dt="2020-09-13T06:49:32.618" v="793" actId="2711"/>
          <ac:spMkLst>
            <pc:docMk/>
            <pc:sldMk cId="1278931434" sldId="374"/>
            <ac:spMk id="191" creationId="{A35D9E5C-CC3F-4A7B-9255-3C39E6E559F4}"/>
          </ac:spMkLst>
        </pc:spChg>
      </pc:sldChg>
      <pc:sldChg chg="addSp delSp modSp mod">
        <pc:chgData name="Dezhong Yao" userId="794760dbfb091494" providerId="LiveId" clId="{25486595-358D-4F51-8E34-86FD73C968A0}" dt="2020-09-13T06:49:26.108" v="792" actId="22"/>
        <pc:sldMkLst>
          <pc:docMk/>
          <pc:sldMk cId="4150751599" sldId="378"/>
        </pc:sldMkLst>
        <pc:spChg chg="mod">
          <ac:chgData name="Dezhong Yao" userId="794760dbfb091494" providerId="LiveId" clId="{25486595-358D-4F51-8E34-86FD73C968A0}" dt="2020-09-13T06:29:06.394" v="549" actId="6549"/>
          <ac:spMkLst>
            <pc:docMk/>
            <pc:sldMk cId="4150751599" sldId="378"/>
            <ac:spMk id="3" creationId="{BCF88AE2-D74E-4922-AAF3-F7310070CC14}"/>
          </ac:spMkLst>
        </pc:spChg>
        <pc:spChg chg="add">
          <ac:chgData name="Dezhong Yao" userId="794760dbfb091494" providerId="LiveId" clId="{25486595-358D-4F51-8E34-86FD73C968A0}" dt="2020-09-13T06:49:26.108" v="792" actId="22"/>
          <ac:spMkLst>
            <pc:docMk/>
            <pc:sldMk cId="4150751599" sldId="378"/>
            <ac:spMk id="4" creationId="{9A3D85C0-7972-48D4-9B46-D6FC984C05A1}"/>
          </ac:spMkLst>
        </pc:spChg>
        <pc:spChg chg="del">
          <ac:chgData name="Dezhong Yao" userId="794760dbfb091494" providerId="LiveId" clId="{25486595-358D-4F51-8E34-86FD73C968A0}" dt="2020-09-13T06:49:25.834" v="791" actId="478"/>
          <ac:spMkLst>
            <pc:docMk/>
            <pc:sldMk cId="4150751599" sldId="378"/>
            <ac:spMk id="200" creationId="{48C967F0-36C5-4104-93FC-5D9D3E6B210D}"/>
          </ac:spMkLst>
        </pc:spChg>
      </pc:sldChg>
      <pc:sldChg chg="addSp delSp modSp mod">
        <pc:chgData name="Dezhong Yao" userId="794760dbfb091494" providerId="LiveId" clId="{25486595-358D-4F51-8E34-86FD73C968A0}" dt="2020-09-13T06:49:21.886" v="790" actId="1076"/>
        <pc:sldMkLst>
          <pc:docMk/>
          <pc:sldMk cId="3067780643" sldId="379"/>
        </pc:sldMkLst>
        <pc:spChg chg="mod">
          <ac:chgData name="Dezhong Yao" userId="794760dbfb091494" providerId="LiveId" clId="{25486595-358D-4F51-8E34-86FD73C968A0}" dt="2020-09-13T06:29:12.585" v="551" actId="113"/>
          <ac:spMkLst>
            <pc:docMk/>
            <pc:sldMk cId="3067780643" sldId="379"/>
            <ac:spMk id="3" creationId="{BCF88AE2-D74E-4922-AAF3-F7310070CC14}"/>
          </ac:spMkLst>
        </pc:spChg>
        <pc:spChg chg="add mod">
          <ac:chgData name="Dezhong Yao" userId="794760dbfb091494" providerId="LiveId" clId="{25486595-358D-4F51-8E34-86FD73C968A0}" dt="2020-09-13T06:49:21.886" v="790" actId="1076"/>
          <ac:spMkLst>
            <pc:docMk/>
            <pc:sldMk cId="3067780643" sldId="379"/>
            <ac:spMk id="4" creationId="{4B0F3FD8-7BD9-4955-ADC6-6511BF60C482}"/>
          </ac:spMkLst>
        </pc:spChg>
        <pc:spChg chg="del">
          <ac:chgData name="Dezhong Yao" userId="794760dbfb091494" providerId="LiveId" clId="{25486595-358D-4F51-8E34-86FD73C968A0}" dt="2020-09-13T06:49:17.387" v="788" actId="478"/>
          <ac:spMkLst>
            <pc:docMk/>
            <pc:sldMk cId="3067780643" sldId="379"/>
            <ac:spMk id="183" creationId="{42D6169C-D220-46C6-B5BB-133CD98A0082}"/>
          </ac:spMkLst>
        </pc:spChg>
      </pc:sldChg>
      <pc:sldChg chg="addSp delSp mod">
        <pc:chgData name="Dezhong Yao" userId="794760dbfb091494" providerId="LiveId" clId="{25486595-358D-4F51-8E34-86FD73C968A0}" dt="2020-09-13T06:49:14.491" v="787" actId="22"/>
        <pc:sldMkLst>
          <pc:docMk/>
          <pc:sldMk cId="488946705" sldId="380"/>
        </pc:sldMkLst>
        <pc:spChg chg="add">
          <ac:chgData name="Dezhong Yao" userId="794760dbfb091494" providerId="LiveId" clId="{25486595-358D-4F51-8E34-86FD73C968A0}" dt="2020-09-13T06:49:14.491" v="787" actId="22"/>
          <ac:spMkLst>
            <pc:docMk/>
            <pc:sldMk cId="488946705" sldId="380"/>
            <ac:spMk id="93" creationId="{8BC97B89-3ABA-452D-9AA8-06C9147E43A6}"/>
          </ac:spMkLst>
        </pc:spChg>
        <pc:spChg chg="del">
          <ac:chgData name="Dezhong Yao" userId="794760dbfb091494" providerId="LiveId" clId="{25486595-358D-4F51-8E34-86FD73C968A0}" dt="2020-09-13T06:49:14.075" v="786" actId="478"/>
          <ac:spMkLst>
            <pc:docMk/>
            <pc:sldMk cId="488946705" sldId="380"/>
            <ac:spMk id="95" creationId="{E4719378-3611-4CE0-B908-C77CAF8BEA91}"/>
          </ac:spMkLst>
        </pc:spChg>
      </pc:sldChg>
      <pc:sldChg chg="addSp delSp modSp mod">
        <pc:chgData name="Dezhong Yao" userId="794760dbfb091494" providerId="LiveId" clId="{25486595-358D-4F51-8E34-86FD73C968A0}" dt="2020-09-13T06:48:59.413" v="784" actId="2711"/>
        <pc:sldMkLst>
          <pc:docMk/>
          <pc:sldMk cId="68869470" sldId="381"/>
        </pc:sldMkLst>
        <pc:spChg chg="mod">
          <ac:chgData name="Dezhong Yao" userId="794760dbfb091494" providerId="LiveId" clId="{25486595-358D-4F51-8E34-86FD73C968A0}" dt="2020-09-13T06:46:33.047" v="681"/>
          <ac:spMkLst>
            <pc:docMk/>
            <pc:sldMk cId="68869470" sldId="381"/>
            <ac:spMk id="3" creationId="{BCF88AE2-D74E-4922-AAF3-F7310070CC14}"/>
          </ac:spMkLst>
        </pc:spChg>
        <pc:spChg chg="add mod">
          <ac:chgData name="Dezhong Yao" userId="794760dbfb091494" providerId="LiveId" clId="{25486595-358D-4F51-8E34-86FD73C968A0}" dt="2020-09-13T06:48:42.685" v="780" actId="1076"/>
          <ac:spMkLst>
            <pc:docMk/>
            <pc:sldMk cId="68869470" sldId="381"/>
            <ac:spMk id="4" creationId="{1DB34112-CBCE-4552-8D66-182F9214ABD2}"/>
          </ac:spMkLst>
        </pc:spChg>
        <pc:spChg chg="add mod">
          <ac:chgData name="Dezhong Yao" userId="794760dbfb091494" providerId="LiveId" clId="{25486595-358D-4F51-8E34-86FD73C968A0}" dt="2020-09-13T06:47:49.572" v="732" actId="1036"/>
          <ac:spMkLst>
            <pc:docMk/>
            <pc:sldMk cId="68869470" sldId="381"/>
            <ac:spMk id="5" creationId="{7A5E5DA0-C5AD-4579-BB3C-47DB04D12AB4}"/>
          </ac:spMkLst>
        </pc:spChg>
        <pc:spChg chg="add mod">
          <ac:chgData name="Dezhong Yao" userId="794760dbfb091494" providerId="LiveId" clId="{25486595-358D-4F51-8E34-86FD73C968A0}" dt="2020-09-13T06:47:49.572" v="732" actId="1036"/>
          <ac:spMkLst>
            <pc:docMk/>
            <pc:sldMk cId="68869470" sldId="381"/>
            <ac:spMk id="6" creationId="{E0306393-089E-48CA-A83D-465466985B8B}"/>
          </ac:spMkLst>
        </pc:spChg>
        <pc:spChg chg="add mod">
          <ac:chgData name="Dezhong Yao" userId="794760dbfb091494" providerId="LiveId" clId="{25486595-358D-4F51-8E34-86FD73C968A0}" dt="2020-09-13T06:47:49.572" v="732" actId="1036"/>
          <ac:spMkLst>
            <pc:docMk/>
            <pc:sldMk cId="68869470" sldId="381"/>
            <ac:spMk id="7" creationId="{51D39A68-5C38-4F8F-9135-E7A16257D40F}"/>
          </ac:spMkLst>
        </pc:spChg>
        <pc:spChg chg="add mod">
          <ac:chgData name="Dezhong Yao" userId="794760dbfb091494" providerId="LiveId" clId="{25486595-358D-4F51-8E34-86FD73C968A0}" dt="2020-09-13T06:47:49.572" v="732" actId="1036"/>
          <ac:spMkLst>
            <pc:docMk/>
            <pc:sldMk cId="68869470" sldId="381"/>
            <ac:spMk id="8" creationId="{FFAC4D23-F9BA-4FDD-A281-2BB70E733E0A}"/>
          </ac:spMkLst>
        </pc:spChg>
        <pc:spChg chg="add mod">
          <ac:chgData name="Dezhong Yao" userId="794760dbfb091494" providerId="LiveId" clId="{25486595-358D-4F51-8E34-86FD73C968A0}" dt="2020-09-13T06:47:49.572" v="732" actId="1036"/>
          <ac:spMkLst>
            <pc:docMk/>
            <pc:sldMk cId="68869470" sldId="381"/>
            <ac:spMk id="9" creationId="{79E27015-95EC-4DC5-853C-847E8A25CB6A}"/>
          </ac:spMkLst>
        </pc:spChg>
        <pc:spChg chg="add mod">
          <ac:chgData name="Dezhong Yao" userId="794760dbfb091494" providerId="LiveId" clId="{25486595-358D-4F51-8E34-86FD73C968A0}" dt="2020-09-13T06:47:49.572" v="732" actId="1036"/>
          <ac:spMkLst>
            <pc:docMk/>
            <pc:sldMk cId="68869470" sldId="381"/>
            <ac:spMk id="10" creationId="{8250785F-1A7C-4FFA-A48D-E389A579422A}"/>
          </ac:spMkLst>
        </pc:spChg>
        <pc:spChg chg="add mod">
          <ac:chgData name="Dezhong Yao" userId="794760dbfb091494" providerId="LiveId" clId="{25486595-358D-4F51-8E34-86FD73C968A0}" dt="2020-09-13T06:47:49.572" v="732" actId="1036"/>
          <ac:spMkLst>
            <pc:docMk/>
            <pc:sldMk cId="68869470" sldId="381"/>
            <ac:spMk id="11" creationId="{2B698F0E-808E-430C-9A78-C42237191639}"/>
          </ac:spMkLst>
        </pc:spChg>
        <pc:spChg chg="add mod">
          <ac:chgData name="Dezhong Yao" userId="794760dbfb091494" providerId="LiveId" clId="{25486595-358D-4F51-8E34-86FD73C968A0}" dt="2020-09-13T06:47:49.572" v="732" actId="1036"/>
          <ac:spMkLst>
            <pc:docMk/>
            <pc:sldMk cId="68869470" sldId="381"/>
            <ac:spMk id="12" creationId="{B76289C1-FF6E-4284-AE8F-55C1EF589207}"/>
          </ac:spMkLst>
        </pc:spChg>
        <pc:spChg chg="add mod">
          <ac:chgData name="Dezhong Yao" userId="794760dbfb091494" providerId="LiveId" clId="{25486595-358D-4F51-8E34-86FD73C968A0}" dt="2020-09-13T06:47:08.124" v="683" actId="1076"/>
          <ac:spMkLst>
            <pc:docMk/>
            <pc:sldMk cId="68869470" sldId="381"/>
            <ac:spMk id="14" creationId="{67FE8374-E00E-4C77-B864-FABB97464D38}"/>
          </ac:spMkLst>
        </pc:spChg>
        <pc:spChg chg="add mod">
          <ac:chgData name="Dezhong Yao" userId="794760dbfb091494" providerId="LiveId" clId="{25486595-358D-4F51-8E34-86FD73C968A0}" dt="2020-09-13T06:47:08.124" v="683" actId="1076"/>
          <ac:spMkLst>
            <pc:docMk/>
            <pc:sldMk cId="68869470" sldId="381"/>
            <ac:spMk id="15" creationId="{BB937F07-EC88-4C3E-AA56-DA22845F3EC9}"/>
          </ac:spMkLst>
        </pc:spChg>
        <pc:spChg chg="add mod">
          <ac:chgData name="Dezhong Yao" userId="794760dbfb091494" providerId="LiveId" clId="{25486595-358D-4F51-8E34-86FD73C968A0}" dt="2020-09-13T06:48:16.414" v="770" actId="1036"/>
          <ac:spMkLst>
            <pc:docMk/>
            <pc:sldMk cId="68869470" sldId="381"/>
            <ac:spMk id="16" creationId="{6F41CB41-242F-43AB-99CD-9CB2D7D0C178}"/>
          </ac:spMkLst>
        </pc:spChg>
        <pc:spChg chg="add mod">
          <ac:chgData name="Dezhong Yao" userId="794760dbfb091494" providerId="LiveId" clId="{25486595-358D-4F51-8E34-86FD73C968A0}" dt="2020-09-13T06:47:49.572" v="732" actId="1036"/>
          <ac:spMkLst>
            <pc:docMk/>
            <pc:sldMk cId="68869470" sldId="381"/>
            <ac:spMk id="17" creationId="{E375EF23-CD12-4DEA-A4B8-0CEFF4C9E8E8}"/>
          </ac:spMkLst>
        </pc:spChg>
        <pc:spChg chg="add mod">
          <ac:chgData name="Dezhong Yao" userId="794760dbfb091494" providerId="LiveId" clId="{25486595-358D-4F51-8E34-86FD73C968A0}" dt="2020-09-13T06:47:49.572" v="732" actId="1036"/>
          <ac:spMkLst>
            <pc:docMk/>
            <pc:sldMk cId="68869470" sldId="381"/>
            <ac:spMk id="18" creationId="{C42CA649-E299-4B9C-95AC-C0BFBDDEBA66}"/>
          </ac:spMkLst>
        </pc:spChg>
        <pc:spChg chg="add mod">
          <ac:chgData name="Dezhong Yao" userId="794760dbfb091494" providerId="LiveId" clId="{25486595-358D-4F51-8E34-86FD73C968A0}" dt="2020-09-13T06:47:49.572" v="732" actId="1036"/>
          <ac:spMkLst>
            <pc:docMk/>
            <pc:sldMk cId="68869470" sldId="381"/>
            <ac:spMk id="19" creationId="{25739E6E-02BB-4695-8E42-7730A167384A}"/>
          </ac:spMkLst>
        </pc:spChg>
        <pc:spChg chg="add mod">
          <ac:chgData name="Dezhong Yao" userId="794760dbfb091494" providerId="LiveId" clId="{25486595-358D-4F51-8E34-86FD73C968A0}" dt="2020-09-13T06:47:49.572" v="732" actId="1036"/>
          <ac:spMkLst>
            <pc:docMk/>
            <pc:sldMk cId="68869470" sldId="381"/>
            <ac:spMk id="20" creationId="{901F5B9F-2405-42E8-99B9-8E8D47A4D35C}"/>
          </ac:spMkLst>
        </pc:spChg>
        <pc:spChg chg="add mod">
          <ac:chgData name="Dezhong Yao" userId="794760dbfb091494" providerId="LiveId" clId="{25486595-358D-4F51-8E34-86FD73C968A0}" dt="2020-09-13T06:47:49.572" v="732" actId="1036"/>
          <ac:spMkLst>
            <pc:docMk/>
            <pc:sldMk cId="68869470" sldId="381"/>
            <ac:spMk id="21" creationId="{09516D05-8D93-43B9-85AF-4C219965D122}"/>
          </ac:spMkLst>
        </pc:spChg>
        <pc:spChg chg="add mod">
          <ac:chgData name="Dezhong Yao" userId="794760dbfb091494" providerId="LiveId" clId="{25486595-358D-4F51-8E34-86FD73C968A0}" dt="2020-09-13T06:47:49.572" v="732" actId="1036"/>
          <ac:spMkLst>
            <pc:docMk/>
            <pc:sldMk cId="68869470" sldId="381"/>
            <ac:spMk id="22" creationId="{246AE1A6-D5CF-4B78-8703-ED6B915B41DC}"/>
          </ac:spMkLst>
        </pc:spChg>
        <pc:spChg chg="add mod">
          <ac:chgData name="Dezhong Yao" userId="794760dbfb091494" providerId="LiveId" clId="{25486595-358D-4F51-8E34-86FD73C968A0}" dt="2020-09-13T06:47:49.572" v="732" actId="1036"/>
          <ac:spMkLst>
            <pc:docMk/>
            <pc:sldMk cId="68869470" sldId="381"/>
            <ac:spMk id="23" creationId="{D50188DD-652B-4A9C-B876-5A52116C1D23}"/>
          </ac:spMkLst>
        </pc:spChg>
        <pc:spChg chg="add mod">
          <ac:chgData name="Dezhong Yao" userId="794760dbfb091494" providerId="LiveId" clId="{25486595-358D-4F51-8E34-86FD73C968A0}" dt="2020-09-13T06:47:08.124" v="683" actId="1076"/>
          <ac:spMkLst>
            <pc:docMk/>
            <pc:sldMk cId="68869470" sldId="381"/>
            <ac:spMk id="34" creationId="{9909D2C2-671B-43F3-8728-A4272AC8395E}"/>
          </ac:spMkLst>
        </pc:spChg>
        <pc:spChg chg="add mod">
          <ac:chgData name="Dezhong Yao" userId="794760dbfb091494" providerId="LiveId" clId="{25486595-358D-4F51-8E34-86FD73C968A0}" dt="2020-09-13T06:47:08.124" v="683" actId="1076"/>
          <ac:spMkLst>
            <pc:docMk/>
            <pc:sldMk cId="68869470" sldId="381"/>
            <ac:spMk id="35" creationId="{F1BA0DF1-6733-443B-A0ED-8B060AB40B44}"/>
          </ac:spMkLst>
        </pc:spChg>
        <pc:spChg chg="add mod">
          <ac:chgData name="Dezhong Yao" userId="794760dbfb091494" providerId="LiveId" clId="{25486595-358D-4F51-8E34-86FD73C968A0}" dt="2020-09-13T06:47:08.124" v="683" actId="1076"/>
          <ac:spMkLst>
            <pc:docMk/>
            <pc:sldMk cId="68869470" sldId="381"/>
            <ac:spMk id="36" creationId="{48669A62-B855-4144-BB9F-940D6ED1B827}"/>
          </ac:spMkLst>
        </pc:spChg>
        <pc:spChg chg="add mod">
          <ac:chgData name="Dezhong Yao" userId="794760dbfb091494" providerId="LiveId" clId="{25486595-358D-4F51-8E34-86FD73C968A0}" dt="2020-09-13T06:47:08.124" v="683" actId="1076"/>
          <ac:spMkLst>
            <pc:docMk/>
            <pc:sldMk cId="68869470" sldId="381"/>
            <ac:spMk id="37" creationId="{05B060BB-4531-4136-AA7F-EC5F3555659C}"/>
          </ac:spMkLst>
        </pc:spChg>
        <pc:spChg chg="add mod">
          <ac:chgData name="Dezhong Yao" userId="794760dbfb091494" providerId="LiveId" clId="{25486595-358D-4F51-8E34-86FD73C968A0}" dt="2020-09-13T06:47:08.124" v="683" actId="1076"/>
          <ac:spMkLst>
            <pc:docMk/>
            <pc:sldMk cId="68869470" sldId="381"/>
            <ac:spMk id="38" creationId="{05A96084-58E2-4901-9B9B-365431D3D934}"/>
          </ac:spMkLst>
        </pc:spChg>
        <pc:spChg chg="add mod">
          <ac:chgData name="Dezhong Yao" userId="794760dbfb091494" providerId="LiveId" clId="{25486595-358D-4F51-8E34-86FD73C968A0}" dt="2020-09-13T06:47:08.124" v="683" actId="1076"/>
          <ac:spMkLst>
            <pc:docMk/>
            <pc:sldMk cId="68869470" sldId="381"/>
            <ac:spMk id="41" creationId="{74DA9065-491B-4E35-979C-4758ADF67C05}"/>
          </ac:spMkLst>
        </pc:spChg>
        <pc:spChg chg="add mod">
          <ac:chgData name="Dezhong Yao" userId="794760dbfb091494" providerId="LiveId" clId="{25486595-358D-4F51-8E34-86FD73C968A0}" dt="2020-09-13T06:47:08.124" v="683" actId="1076"/>
          <ac:spMkLst>
            <pc:docMk/>
            <pc:sldMk cId="68869470" sldId="381"/>
            <ac:spMk id="42" creationId="{C1F4C968-B9A2-4A5F-9F68-ECC49003A545}"/>
          </ac:spMkLst>
        </pc:spChg>
        <pc:spChg chg="add mod">
          <ac:chgData name="Dezhong Yao" userId="794760dbfb091494" providerId="LiveId" clId="{25486595-358D-4F51-8E34-86FD73C968A0}" dt="2020-09-13T06:47:08.124" v="683" actId="1076"/>
          <ac:spMkLst>
            <pc:docMk/>
            <pc:sldMk cId="68869470" sldId="381"/>
            <ac:spMk id="43" creationId="{37ECEF4F-B448-4937-94FC-6E5E44247D08}"/>
          </ac:spMkLst>
        </pc:spChg>
        <pc:spChg chg="add mod">
          <ac:chgData name="Dezhong Yao" userId="794760dbfb091494" providerId="LiveId" clId="{25486595-358D-4F51-8E34-86FD73C968A0}" dt="2020-09-13T06:47:08.124" v="683" actId="1076"/>
          <ac:spMkLst>
            <pc:docMk/>
            <pc:sldMk cId="68869470" sldId="381"/>
            <ac:spMk id="44" creationId="{92E2C943-F46C-490A-9F85-C578F848399D}"/>
          </ac:spMkLst>
        </pc:spChg>
        <pc:spChg chg="add mod">
          <ac:chgData name="Dezhong Yao" userId="794760dbfb091494" providerId="LiveId" clId="{25486595-358D-4F51-8E34-86FD73C968A0}" dt="2020-09-13T06:47:08.124" v="683" actId="1076"/>
          <ac:spMkLst>
            <pc:docMk/>
            <pc:sldMk cId="68869470" sldId="381"/>
            <ac:spMk id="49" creationId="{E7BA70B0-9F68-4F18-B508-915EC0CFE4C4}"/>
          </ac:spMkLst>
        </pc:spChg>
        <pc:spChg chg="add mod">
          <ac:chgData name="Dezhong Yao" userId="794760dbfb091494" providerId="LiveId" clId="{25486595-358D-4F51-8E34-86FD73C968A0}" dt="2020-09-13T06:47:08.124" v="683" actId="1076"/>
          <ac:spMkLst>
            <pc:docMk/>
            <pc:sldMk cId="68869470" sldId="381"/>
            <ac:spMk id="53" creationId="{E1E0F50B-4DDC-4656-9798-DC6CBC60BE56}"/>
          </ac:spMkLst>
        </pc:spChg>
        <pc:spChg chg="add mod">
          <ac:chgData name="Dezhong Yao" userId="794760dbfb091494" providerId="LiveId" clId="{25486595-358D-4F51-8E34-86FD73C968A0}" dt="2020-09-13T06:47:08.124" v="683" actId="1076"/>
          <ac:spMkLst>
            <pc:docMk/>
            <pc:sldMk cId="68869470" sldId="381"/>
            <ac:spMk id="54" creationId="{CEC495B0-9DBB-44BE-8ADD-A2D5459E89BF}"/>
          </ac:spMkLst>
        </pc:spChg>
        <pc:spChg chg="add mod">
          <ac:chgData name="Dezhong Yao" userId="794760dbfb091494" providerId="LiveId" clId="{25486595-358D-4F51-8E34-86FD73C968A0}" dt="2020-09-13T06:47:08.124" v="683" actId="1076"/>
          <ac:spMkLst>
            <pc:docMk/>
            <pc:sldMk cId="68869470" sldId="381"/>
            <ac:spMk id="55" creationId="{0579B00F-911E-45D9-822B-C0735380E58C}"/>
          </ac:spMkLst>
        </pc:spChg>
        <pc:spChg chg="add mod">
          <ac:chgData name="Dezhong Yao" userId="794760dbfb091494" providerId="LiveId" clId="{25486595-358D-4F51-8E34-86FD73C968A0}" dt="2020-09-13T06:47:08.124" v="683" actId="1076"/>
          <ac:spMkLst>
            <pc:docMk/>
            <pc:sldMk cId="68869470" sldId="381"/>
            <ac:spMk id="56" creationId="{4D83FEFE-7E3F-4A58-A998-766D54521122}"/>
          </ac:spMkLst>
        </pc:spChg>
        <pc:spChg chg="add mod">
          <ac:chgData name="Dezhong Yao" userId="794760dbfb091494" providerId="LiveId" clId="{25486595-358D-4F51-8E34-86FD73C968A0}" dt="2020-09-13T06:47:08.124" v="683" actId="1076"/>
          <ac:spMkLst>
            <pc:docMk/>
            <pc:sldMk cId="68869470" sldId="381"/>
            <ac:spMk id="57" creationId="{5E9884C9-1A58-4075-8D2C-BB0F8FD072C0}"/>
          </ac:spMkLst>
        </pc:spChg>
        <pc:spChg chg="add mod">
          <ac:chgData name="Dezhong Yao" userId="794760dbfb091494" providerId="LiveId" clId="{25486595-358D-4F51-8E34-86FD73C968A0}" dt="2020-09-13T06:47:08.124" v="683" actId="1076"/>
          <ac:spMkLst>
            <pc:docMk/>
            <pc:sldMk cId="68869470" sldId="381"/>
            <ac:spMk id="58" creationId="{6895233B-F9F3-46B5-BD11-7E8052011180}"/>
          </ac:spMkLst>
        </pc:spChg>
        <pc:spChg chg="add mod">
          <ac:chgData name="Dezhong Yao" userId="794760dbfb091494" providerId="LiveId" clId="{25486595-358D-4F51-8E34-86FD73C968A0}" dt="2020-09-13T06:47:08.124" v="683" actId="1076"/>
          <ac:spMkLst>
            <pc:docMk/>
            <pc:sldMk cId="68869470" sldId="381"/>
            <ac:spMk id="59" creationId="{E4D878D9-61AC-4AB8-B428-E51C65C8A8BD}"/>
          </ac:spMkLst>
        </pc:spChg>
        <pc:spChg chg="add mod">
          <ac:chgData name="Dezhong Yao" userId="794760dbfb091494" providerId="LiveId" clId="{25486595-358D-4F51-8E34-86FD73C968A0}" dt="2020-09-13T06:47:08.124" v="683" actId="1076"/>
          <ac:spMkLst>
            <pc:docMk/>
            <pc:sldMk cId="68869470" sldId="381"/>
            <ac:spMk id="60" creationId="{2F479139-E674-4AFB-830D-D4B659763A78}"/>
          </ac:spMkLst>
        </pc:spChg>
        <pc:spChg chg="add del mod">
          <ac:chgData name="Dezhong Yao" userId="794760dbfb091494" providerId="LiveId" clId="{25486595-358D-4F51-8E34-86FD73C968A0}" dt="2020-09-13T06:47:12.767" v="684" actId="21"/>
          <ac:spMkLst>
            <pc:docMk/>
            <pc:sldMk cId="68869470" sldId="381"/>
            <ac:spMk id="61" creationId="{58B29DC6-96CA-433B-9BDF-423293A24A92}"/>
          </ac:spMkLst>
        </pc:spChg>
        <pc:spChg chg="add mod">
          <ac:chgData name="Dezhong Yao" userId="794760dbfb091494" providerId="LiveId" clId="{25486595-358D-4F51-8E34-86FD73C968A0}" dt="2020-09-13T06:47:08.124" v="683" actId="1076"/>
          <ac:spMkLst>
            <pc:docMk/>
            <pc:sldMk cId="68869470" sldId="381"/>
            <ac:spMk id="62" creationId="{F0475656-E5BC-4E55-A814-C3A56567886A}"/>
          </ac:spMkLst>
        </pc:spChg>
        <pc:spChg chg="add mod">
          <ac:chgData name="Dezhong Yao" userId="794760dbfb091494" providerId="LiveId" clId="{25486595-358D-4F51-8E34-86FD73C968A0}" dt="2020-09-13T06:47:08.124" v="683" actId="1076"/>
          <ac:spMkLst>
            <pc:docMk/>
            <pc:sldMk cId="68869470" sldId="381"/>
            <ac:spMk id="63" creationId="{93297393-33D1-4BE4-BD2B-36B73184A741}"/>
          </ac:spMkLst>
        </pc:spChg>
        <pc:spChg chg="add mod">
          <ac:chgData name="Dezhong Yao" userId="794760dbfb091494" providerId="LiveId" clId="{25486595-358D-4F51-8E34-86FD73C968A0}" dt="2020-09-13T06:47:08.124" v="683" actId="1076"/>
          <ac:spMkLst>
            <pc:docMk/>
            <pc:sldMk cId="68869470" sldId="381"/>
            <ac:spMk id="66" creationId="{4EE44EF3-ED21-44B2-9EA2-4905711E67D3}"/>
          </ac:spMkLst>
        </pc:spChg>
        <pc:spChg chg="add mod">
          <ac:chgData name="Dezhong Yao" userId="794760dbfb091494" providerId="LiveId" clId="{25486595-358D-4F51-8E34-86FD73C968A0}" dt="2020-09-13T06:47:08.124" v="683" actId="1076"/>
          <ac:spMkLst>
            <pc:docMk/>
            <pc:sldMk cId="68869470" sldId="381"/>
            <ac:spMk id="67" creationId="{DCA2DBF3-F666-482D-BE07-D4AF12B09420}"/>
          </ac:spMkLst>
        </pc:spChg>
        <pc:spChg chg="add mod">
          <ac:chgData name="Dezhong Yao" userId="794760dbfb091494" providerId="LiveId" clId="{25486595-358D-4F51-8E34-86FD73C968A0}" dt="2020-09-13T06:47:08.124" v="683" actId="1076"/>
          <ac:spMkLst>
            <pc:docMk/>
            <pc:sldMk cId="68869470" sldId="381"/>
            <ac:spMk id="68" creationId="{5FD9155D-6DBD-42BE-8880-6496B2D83899}"/>
          </ac:spMkLst>
        </pc:spChg>
        <pc:spChg chg="mod">
          <ac:chgData name="Dezhong Yao" userId="794760dbfb091494" providerId="LiveId" clId="{25486595-358D-4F51-8E34-86FD73C968A0}" dt="2020-09-13T06:48:59.413" v="784" actId="2711"/>
          <ac:spMkLst>
            <pc:docMk/>
            <pc:sldMk cId="68869470" sldId="381"/>
            <ac:spMk id="200" creationId="{48C967F0-36C5-4104-93FC-5D9D3E6B210D}"/>
          </ac:spMkLst>
        </pc:spChg>
        <pc:cxnChg chg="add mod">
          <ac:chgData name="Dezhong Yao" userId="794760dbfb091494" providerId="LiveId" clId="{25486595-358D-4F51-8E34-86FD73C968A0}" dt="2020-09-13T06:48:16.414" v="770" actId="1036"/>
          <ac:cxnSpMkLst>
            <pc:docMk/>
            <pc:sldMk cId="68869470" sldId="381"/>
            <ac:cxnSpMk id="13" creationId="{09121047-5115-496F-A759-173A0BABA330}"/>
          </ac:cxnSpMkLst>
        </pc:cxnChg>
        <pc:cxnChg chg="add mod">
          <ac:chgData name="Dezhong Yao" userId="794760dbfb091494" providerId="LiveId" clId="{25486595-358D-4F51-8E34-86FD73C968A0}" dt="2020-09-13T06:47:49.572" v="732" actId="1036"/>
          <ac:cxnSpMkLst>
            <pc:docMk/>
            <pc:sldMk cId="68869470" sldId="381"/>
            <ac:cxnSpMk id="24" creationId="{867C2CF3-0414-4332-88B0-B190535716C4}"/>
          </ac:cxnSpMkLst>
        </pc:cxnChg>
        <pc:cxnChg chg="add mod">
          <ac:chgData name="Dezhong Yao" userId="794760dbfb091494" providerId="LiveId" clId="{25486595-358D-4F51-8E34-86FD73C968A0}" dt="2020-09-13T06:47:49.572" v="732" actId="1036"/>
          <ac:cxnSpMkLst>
            <pc:docMk/>
            <pc:sldMk cId="68869470" sldId="381"/>
            <ac:cxnSpMk id="25" creationId="{F4B44B09-31EB-412B-90C4-C732D9F8D4FE}"/>
          </ac:cxnSpMkLst>
        </pc:cxnChg>
        <pc:cxnChg chg="add mod">
          <ac:chgData name="Dezhong Yao" userId="794760dbfb091494" providerId="LiveId" clId="{25486595-358D-4F51-8E34-86FD73C968A0}" dt="2020-09-13T06:47:49.572" v="732" actId="1036"/>
          <ac:cxnSpMkLst>
            <pc:docMk/>
            <pc:sldMk cId="68869470" sldId="381"/>
            <ac:cxnSpMk id="26" creationId="{95582CB5-2764-4709-B8BB-BFCCE8851939}"/>
          </ac:cxnSpMkLst>
        </pc:cxnChg>
        <pc:cxnChg chg="add mod">
          <ac:chgData name="Dezhong Yao" userId="794760dbfb091494" providerId="LiveId" clId="{25486595-358D-4F51-8E34-86FD73C968A0}" dt="2020-09-13T06:47:49.572" v="732" actId="1036"/>
          <ac:cxnSpMkLst>
            <pc:docMk/>
            <pc:sldMk cId="68869470" sldId="381"/>
            <ac:cxnSpMk id="27" creationId="{F8BB422B-B074-4666-B7CF-3BE58C239AF7}"/>
          </ac:cxnSpMkLst>
        </pc:cxnChg>
        <pc:cxnChg chg="add mod">
          <ac:chgData name="Dezhong Yao" userId="794760dbfb091494" providerId="LiveId" clId="{25486595-358D-4F51-8E34-86FD73C968A0}" dt="2020-09-13T06:47:49.572" v="732" actId="1036"/>
          <ac:cxnSpMkLst>
            <pc:docMk/>
            <pc:sldMk cId="68869470" sldId="381"/>
            <ac:cxnSpMk id="28" creationId="{8D883F8A-345F-481E-8860-45AD8F88ADD3}"/>
          </ac:cxnSpMkLst>
        </pc:cxnChg>
        <pc:cxnChg chg="add mod">
          <ac:chgData name="Dezhong Yao" userId="794760dbfb091494" providerId="LiveId" clId="{25486595-358D-4F51-8E34-86FD73C968A0}" dt="2020-09-13T06:47:49.572" v="732" actId="1036"/>
          <ac:cxnSpMkLst>
            <pc:docMk/>
            <pc:sldMk cId="68869470" sldId="381"/>
            <ac:cxnSpMk id="29" creationId="{3AFC3B56-F154-4D6C-83F5-47C40EE3D605}"/>
          </ac:cxnSpMkLst>
        </pc:cxnChg>
        <pc:cxnChg chg="add mod">
          <ac:chgData name="Dezhong Yao" userId="794760dbfb091494" providerId="LiveId" clId="{25486595-358D-4F51-8E34-86FD73C968A0}" dt="2020-09-13T06:47:49.572" v="732" actId="1036"/>
          <ac:cxnSpMkLst>
            <pc:docMk/>
            <pc:sldMk cId="68869470" sldId="381"/>
            <ac:cxnSpMk id="30" creationId="{D590B35D-5E64-4D78-9B59-9BDA6FC4355B}"/>
          </ac:cxnSpMkLst>
        </pc:cxnChg>
        <pc:cxnChg chg="add mod">
          <ac:chgData name="Dezhong Yao" userId="794760dbfb091494" providerId="LiveId" clId="{25486595-358D-4F51-8E34-86FD73C968A0}" dt="2020-09-13T06:47:49.572" v="732" actId="1036"/>
          <ac:cxnSpMkLst>
            <pc:docMk/>
            <pc:sldMk cId="68869470" sldId="381"/>
            <ac:cxnSpMk id="31" creationId="{68D1F6FE-59C3-419F-BA2B-7E824A726B24}"/>
          </ac:cxnSpMkLst>
        </pc:cxnChg>
        <pc:cxnChg chg="add mod">
          <ac:chgData name="Dezhong Yao" userId="794760dbfb091494" providerId="LiveId" clId="{25486595-358D-4F51-8E34-86FD73C968A0}" dt="2020-09-13T06:47:49.572" v="732" actId="1036"/>
          <ac:cxnSpMkLst>
            <pc:docMk/>
            <pc:sldMk cId="68869470" sldId="381"/>
            <ac:cxnSpMk id="32" creationId="{2F2EB046-418E-4010-ADCE-5A380CFD9D37}"/>
          </ac:cxnSpMkLst>
        </pc:cxnChg>
        <pc:cxnChg chg="add mod">
          <ac:chgData name="Dezhong Yao" userId="794760dbfb091494" providerId="LiveId" clId="{25486595-358D-4F51-8E34-86FD73C968A0}" dt="2020-09-13T06:47:08.124" v="683" actId="1076"/>
          <ac:cxnSpMkLst>
            <pc:docMk/>
            <pc:sldMk cId="68869470" sldId="381"/>
            <ac:cxnSpMk id="33" creationId="{7B778CFF-F916-45E0-AAFA-5FE66F578BB5}"/>
          </ac:cxnSpMkLst>
        </pc:cxnChg>
        <pc:cxnChg chg="add mod">
          <ac:chgData name="Dezhong Yao" userId="794760dbfb091494" providerId="LiveId" clId="{25486595-358D-4F51-8E34-86FD73C968A0}" dt="2020-09-13T06:47:08.124" v="683" actId="1076"/>
          <ac:cxnSpMkLst>
            <pc:docMk/>
            <pc:sldMk cId="68869470" sldId="381"/>
            <ac:cxnSpMk id="39" creationId="{0C879706-A3FD-4EBE-861D-896BD5AFFA69}"/>
          </ac:cxnSpMkLst>
        </pc:cxnChg>
        <pc:cxnChg chg="add mod">
          <ac:chgData name="Dezhong Yao" userId="794760dbfb091494" providerId="LiveId" clId="{25486595-358D-4F51-8E34-86FD73C968A0}" dt="2020-09-13T06:47:08.124" v="683" actId="1076"/>
          <ac:cxnSpMkLst>
            <pc:docMk/>
            <pc:sldMk cId="68869470" sldId="381"/>
            <ac:cxnSpMk id="40" creationId="{B952BB8B-52B7-4650-9D61-9C4E2B15A88A}"/>
          </ac:cxnSpMkLst>
        </pc:cxnChg>
        <pc:cxnChg chg="add mod">
          <ac:chgData name="Dezhong Yao" userId="794760dbfb091494" providerId="LiveId" clId="{25486595-358D-4F51-8E34-86FD73C968A0}" dt="2020-09-13T06:47:08.124" v="683" actId="1076"/>
          <ac:cxnSpMkLst>
            <pc:docMk/>
            <pc:sldMk cId="68869470" sldId="381"/>
            <ac:cxnSpMk id="45" creationId="{F7F3C62C-2AA4-492C-B609-5B635FD894FA}"/>
          </ac:cxnSpMkLst>
        </pc:cxnChg>
        <pc:cxnChg chg="add mod">
          <ac:chgData name="Dezhong Yao" userId="794760dbfb091494" providerId="LiveId" clId="{25486595-358D-4F51-8E34-86FD73C968A0}" dt="2020-09-13T06:47:08.124" v="683" actId="1076"/>
          <ac:cxnSpMkLst>
            <pc:docMk/>
            <pc:sldMk cId="68869470" sldId="381"/>
            <ac:cxnSpMk id="46" creationId="{84D71BE0-DA43-42E3-95C3-399CC8B07D9D}"/>
          </ac:cxnSpMkLst>
        </pc:cxnChg>
        <pc:cxnChg chg="add mod">
          <ac:chgData name="Dezhong Yao" userId="794760dbfb091494" providerId="LiveId" clId="{25486595-358D-4F51-8E34-86FD73C968A0}" dt="2020-09-13T06:47:08.124" v="683" actId="1076"/>
          <ac:cxnSpMkLst>
            <pc:docMk/>
            <pc:sldMk cId="68869470" sldId="381"/>
            <ac:cxnSpMk id="47" creationId="{499E6DD8-B27B-4CC8-B913-424E2B9AF8E6}"/>
          </ac:cxnSpMkLst>
        </pc:cxnChg>
        <pc:cxnChg chg="add mod">
          <ac:chgData name="Dezhong Yao" userId="794760dbfb091494" providerId="LiveId" clId="{25486595-358D-4F51-8E34-86FD73C968A0}" dt="2020-09-13T06:47:08.124" v="683" actId="1076"/>
          <ac:cxnSpMkLst>
            <pc:docMk/>
            <pc:sldMk cId="68869470" sldId="381"/>
            <ac:cxnSpMk id="48" creationId="{56F7125F-0E07-49EF-8436-45DCC306687D}"/>
          </ac:cxnSpMkLst>
        </pc:cxnChg>
        <pc:cxnChg chg="add mod">
          <ac:chgData name="Dezhong Yao" userId="794760dbfb091494" providerId="LiveId" clId="{25486595-358D-4F51-8E34-86FD73C968A0}" dt="2020-09-13T06:47:08.124" v="683" actId="1076"/>
          <ac:cxnSpMkLst>
            <pc:docMk/>
            <pc:sldMk cId="68869470" sldId="381"/>
            <ac:cxnSpMk id="50" creationId="{FE8DD45E-3618-4C52-B63C-8BCF35269D39}"/>
          </ac:cxnSpMkLst>
        </pc:cxnChg>
        <pc:cxnChg chg="add mod">
          <ac:chgData name="Dezhong Yao" userId="794760dbfb091494" providerId="LiveId" clId="{25486595-358D-4F51-8E34-86FD73C968A0}" dt="2020-09-13T06:47:08.124" v="683" actId="1076"/>
          <ac:cxnSpMkLst>
            <pc:docMk/>
            <pc:sldMk cId="68869470" sldId="381"/>
            <ac:cxnSpMk id="51" creationId="{0D2F918E-78CD-46DF-822D-30C8E5A4557F}"/>
          </ac:cxnSpMkLst>
        </pc:cxnChg>
        <pc:cxnChg chg="add mod">
          <ac:chgData name="Dezhong Yao" userId="794760dbfb091494" providerId="LiveId" clId="{25486595-358D-4F51-8E34-86FD73C968A0}" dt="2020-09-13T06:47:08.124" v="683" actId="1076"/>
          <ac:cxnSpMkLst>
            <pc:docMk/>
            <pc:sldMk cId="68869470" sldId="381"/>
            <ac:cxnSpMk id="52" creationId="{F4226100-46CA-46CA-B6B0-16A8940F0B77}"/>
          </ac:cxnSpMkLst>
        </pc:cxnChg>
        <pc:cxnChg chg="add mod">
          <ac:chgData name="Dezhong Yao" userId="794760dbfb091494" providerId="LiveId" clId="{25486595-358D-4F51-8E34-86FD73C968A0}" dt="2020-09-13T06:47:08.124" v="683" actId="1076"/>
          <ac:cxnSpMkLst>
            <pc:docMk/>
            <pc:sldMk cId="68869470" sldId="381"/>
            <ac:cxnSpMk id="64" creationId="{17E6C3E7-092D-4FB5-807B-7E1158DB4DEE}"/>
          </ac:cxnSpMkLst>
        </pc:cxnChg>
        <pc:cxnChg chg="add mod">
          <ac:chgData name="Dezhong Yao" userId="794760dbfb091494" providerId="LiveId" clId="{25486595-358D-4F51-8E34-86FD73C968A0}" dt="2020-09-13T06:47:08.124" v="683" actId="1076"/>
          <ac:cxnSpMkLst>
            <pc:docMk/>
            <pc:sldMk cId="68869470" sldId="381"/>
            <ac:cxnSpMk id="65" creationId="{0DFA2C37-CD38-43C1-B64C-3CE7D2C1BD7A}"/>
          </ac:cxnSpMkLst>
        </pc:cxnChg>
      </pc:sldChg>
    </pc:docChg>
  </pc:docChgLst>
  <pc:docChgLst>
    <pc:chgData name="Dezhong Yao" userId="794760dbfb091494" providerId="LiveId" clId="{95AC773E-23FA-4A98-9608-7D59D952585D}"/>
  </pc:docChgLst>
  <pc:docChgLst>
    <pc:chgData name="Dezhong Yao" userId="794760dbfb091494" providerId="LiveId" clId="{E24D1FD2-854A-4773-B4ED-2D7ECE196ED4}"/>
    <pc:docChg chg="undo custSel addSld modSld sldOrd">
      <pc:chgData name="Dezhong Yao" userId="794760dbfb091494" providerId="LiveId" clId="{E24D1FD2-854A-4773-B4ED-2D7ECE196ED4}" dt="2020-09-14T09:34:12.615" v="10419" actId="15"/>
      <pc:docMkLst>
        <pc:docMk/>
      </pc:docMkLst>
      <pc:sldChg chg="modSp">
        <pc:chgData name="Dezhong Yao" userId="794760dbfb091494" providerId="LiveId" clId="{E24D1FD2-854A-4773-B4ED-2D7ECE196ED4}" dt="2020-07-20T08:00:37.030" v="9"/>
        <pc:sldMkLst>
          <pc:docMk/>
          <pc:sldMk cId="1699284995" sldId="291"/>
        </pc:sldMkLst>
        <pc:spChg chg="mod">
          <ac:chgData name="Dezhong Yao" userId="794760dbfb091494" providerId="LiveId" clId="{E24D1FD2-854A-4773-B4ED-2D7ECE196ED4}" dt="2020-07-20T08:00:37.030" v="9"/>
          <ac:spMkLst>
            <pc:docMk/>
            <pc:sldMk cId="1699284995" sldId="291"/>
            <ac:spMk id="52" creationId="{6539CF2D-F07E-4027-B20B-D38E2566454F}"/>
          </ac:spMkLst>
        </pc:spChg>
      </pc:sldChg>
      <pc:sldChg chg="modSp">
        <pc:chgData name="Dezhong Yao" userId="794760dbfb091494" providerId="LiveId" clId="{E24D1FD2-854A-4773-B4ED-2D7ECE196ED4}" dt="2020-07-20T08:03:59.358" v="230" actId="207"/>
        <pc:sldMkLst>
          <pc:docMk/>
          <pc:sldMk cId="2092871162" sldId="323"/>
        </pc:sldMkLst>
        <pc:spChg chg="mod">
          <ac:chgData name="Dezhong Yao" userId="794760dbfb091494" providerId="LiveId" clId="{E24D1FD2-854A-4773-B4ED-2D7ECE196ED4}" dt="2020-07-20T08:03:59.358" v="230" actId="207"/>
          <ac:spMkLst>
            <pc:docMk/>
            <pc:sldMk cId="2092871162" sldId="323"/>
            <ac:spMk id="3" creationId="{257E60E8-C24A-4ABE-A75A-68AD41EFD850}"/>
          </ac:spMkLst>
        </pc:spChg>
      </pc:sldChg>
      <pc:sldChg chg="modSp">
        <pc:chgData name="Dezhong Yao" userId="794760dbfb091494" providerId="LiveId" clId="{E24D1FD2-854A-4773-B4ED-2D7ECE196ED4}" dt="2020-07-20T08:04:09.085" v="256" actId="6549"/>
        <pc:sldMkLst>
          <pc:docMk/>
          <pc:sldMk cId="1162421606" sldId="336"/>
        </pc:sldMkLst>
        <pc:spChg chg="mod">
          <ac:chgData name="Dezhong Yao" userId="794760dbfb091494" providerId="LiveId" clId="{E24D1FD2-854A-4773-B4ED-2D7ECE196ED4}" dt="2020-07-20T08:04:09.085" v="256" actId="6549"/>
          <ac:spMkLst>
            <pc:docMk/>
            <pc:sldMk cId="1162421606" sldId="336"/>
            <ac:spMk id="3" creationId="{3A26B60E-11DE-488B-8CE2-96B04DE40B62}"/>
          </ac:spMkLst>
        </pc:spChg>
      </pc:sldChg>
      <pc:sldChg chg="add">
        <pc:chgData name="Dezhong Yao" userId="794760dbfb091494" providerId="LiveId" clId="{E24D1FD2-854A-4773-B4ED-2D7ECE196ED4}" dt="2020-07-20T08:04:11.485" v="257"/>
        <pc:sldMkLst>
          <pc:docMk/>
          <pc:sldMk cId="2533097310" sldId="337"/>
        </pc:sldMkLst>
      </pc:sldChg>
      <pc:sldChg chg="addSp modSp">
        <pc:chgData name="Dezhong Yao" userId="794760dbfb091494" providerId="LiveId" clId="{E24D1FD2-854A-4773-B4ED-2D7ECE196ED4}" dt="2020-09-11T03:11:07.916" v="1813" actId="20577"/>
        <pc:sldMkLst>
          <pc:docMk/>
          <pc:sldMk cId="2849584191" sldId="357"/>
        </pc:sldMkLst>
        <pc:spChg chg="mod">
          <ac:chgData name="Dezhong Yao" userId="794760dbfb091494" providerId="LiveId" clId="{E24D1FD2-854A-4773-B4ED-2D7ECE196ED4}" dt="2020-09-11T01:39:43.831" v="1296"/>
          <ac:spMkLst>
            <pc:docMk/>
            <pc:sldMk cId="2849584191" sldId="357"/>
            <ac:spMk id="2" creationId="{C060BFC6-42D7-4CC6-AA9D-D4FC1FF94909}"/>
          </ac:spMkLst>
        </pc:spChg>
        <pc:spChg chg="mod">
          <ac:chgData name="Dezhong Yao" userId="794760dbfb091494" providerId="LiveId" clId="{E24D1FD2-854A-4773-B4ED-2D7ECE196ED4}" dt="2020-09-11T03:11:07.916" v="1813" actId="20577"/>
          <ac:spMkLst>
            <pc:docMk/>
            <pc:sldMk cId="2849584191" sldId="357"/>
            <ac:spMk id="3" creationId="{7E40BE09-EA5B-47EE-8127-03CE5BC03BC3}"/>
          </ac:spMkLst>
        </pc:spChg>
        <pc:spChg chg="add mod">
          <ac:chgData name="Dezhong Yao" userId="794760dbfb091494" providerId="LiveId" clId="{E24D1FD2-854A-4773-B4ED-2D7ECE196ED4}" dt="2020-09-11T02:05:50.399" v="1438" actId="14100"/>
          <ac:spMkLst>
            <pc:docMk/>
            <pc:sldMk cId="2849584191" sldId="357"/>
            <ac:spMk id="4" creationId="{FAEED8EC-33B5-44C1-A26A-A33EB6D58868}"/>
          </ac:spMkLst>
        </pc:spChg>
        <pc:spChg chg="add mod">
          <ac:chgData name="Dezhong Yao" userId="794760dbfb091494" providerId="LiveId" clId="{E24D1FD2-854A-4773-B4ED-2D7ECE196ED4}" dt="2020-09-11T02:05:44.943" v="1437" actId="1076"/>
          <ac:spMkLst>
            <pc:docMk/>
            <pc:sldMk cId="2849584191" sldId="357"/>
            <ac:spMk id="5" creationId="{38FEDFD2-ADA1-43E3-A4A0-71D1B4D1D17B}"/>
          </ac:spMkLst>
        </pc:spChg>
        <pc:spChg chg="add mod">
          <ac:chgData name="Dezhong Yao" userId="794760dbfb091494" providerId="LiveId" clId="{E24D1FD2-854A-4773-B4ED-2D7ECE196ED4}" dt="2020-09-11T03:01:01.398" v="1580"/>
          <ac:spMkLst>
            <pc:docMk/>
            <pc:sldMk cId="2849584191" sldId="357"/>
            <ac:spMk id="6" creationId="{B89925DE-6C3A-43EE-BBF8-EA2492D6375D}"/>
          </ac:spMkLst>
        </pc:spChg>
      </pc:sldChg>
      <pc:sldChg chg="addSp delSp modSp">
        <pc:chgData name="Dezhong Yao" userId="794760dbfb091494" providerId="LiveId" clId="{E24D1FD2-854A-4773-B4ED-2D7ECE196ED4}" dt="2020-09-11T03:10:03.031" v="1739"/>
        <pc:sldMkLst>
          <pc:docMk/>
          <pc:sldMk cId="3480331947" sldId="358"/>
        </pc:sldMkLst>
        <pc:spChg chg="mod">
          <ac:chgData name="Dezhong Yao" userId="794760dbfb091494" providerId="LiveId" clId="{E24D1FD2-854A-4773-B4ED-2D7ECE196ED4}" dt="2020-09-11T03:03:57.892" v="1581"/>
          <ac:spMkLst>
            <pc:docMk/>
            <pc:sldMk cId="3480331947" sldId="358"/>
            <ac:spMk id="2" creationId="{5B41A31C-2E46-45CB-8D25-C66EDF302837}"/>
          </ac:spMkLst>
        </pc:spChg>
        <pc:spChg chg="mod">
          <ac:chgData name="Dezhong Yao" userId="794760dbfb091494" providerId="LiveId" clId="{E24D1FD2-854A-4773-B4ED-2D7ECE196ED4}" dt="2020-09-11T03:10:03.031" v="1739"/>
          <ac:spMkLst>
            <pc:docMk/>
            <pc:sldMk cId="3480331947" sldId="358"/>
            <ac:spMk id="3" creationId="{2B6B9712-75D9-443B-8972-C991DC617CBF}"/>
          </ac:spMkLst>
        </pc:spChg>
        <pc:spChg chg="add del mod">
          <ac:chgData name="Dezhong Yao" userId="794760dbfb091494" providerId="LiveId" clId="{E24D1FD2-854A-4773-B4ED-2D7ECE196ED4}" dt="2020-09-11T03:04:43.835" v="1615"/>
          <ac:spMkLst>
            <pc:docMk/>
            <pc:sldMk cId="3480331947" sldId="358"/>
            <ac:spMk id="5" creationId="{C73729D1-761A-4535-B22E-AA3BFE8980EC}"/>
          </ac:spMkLst>
        </pc:spChg>
        <pc:spChg chg="add del mod">
          <ac:chgData name="Dezhong Yao" userId="794760dbfb091494" providerId="LiveId" clId="{E24D1FD2-854A-4773-B4ED-2D7ECE196ED4}" dt="2020-09-11T03:04:43.835" v="1615"/>
          <ac:spMkLst>
            <pc:docMk/>
            <pc:sldMk cId="3480331947" sldId="358"/>
            <ac:spMk id="6" creationId="{0F2CED8B-B282-4F41-A537-04AD8B7A1F6A}"/>
          </ac:spMkLst>
        </pc:spChg>
        <pc:spChg chg="add del mod">
          <ac:chgData name="Dezhong Yao" userId="794760dbfb091494" providerId="LiveId" clId="{E24D1FD2-854A-4773-B4ED-2D7ECE196ED4}" dt="2020-09-11T03:04:43.835" v="1615"/>
          <ac:spMkLst>
            <pc:docMk/>
            <pc:sldMk cId="3480331947" sldId="358"/>
            <ac:spMk id="7" creationId="{68EFAAE8-A343-4C02-BAAB-6EB5047767CA}"/>
          </ac:spMkLst>
        </pc:spChg>
        <pc:spChg chg="add del mod">
          <ac:chgData name="Dezhong Yao" userId="794760dbfb091494" providerId="LiveId" clId="{E24D1FD2-854A-4773-B4ED-2D7ECE196ED4}" dt="2020-09-11T03:04:43.835" v="1615"/>
          <ac:spMkLst>
            <pc:docMk/>
            <pc:sldMk cId="3480331947" sldId="358"/>
            <ac:spMk id="8" creationId="{F8BEE375-5338-40A4-9E91-957B6D3B79F6}"/>
          </ac:spMkLst>
        </pc:spChg>
        <pc:spChg chg="add del mod">
          <ac:chgData name="Dezhong Yao" userId="794760dbfb091494" providerId="LiveId" clId="{E24D1FD2-854A-4773-B4ED-2D7ECE196ED4}" dt="2020-09-11T03:04:43.835" v="1615"/>
          <ac:spMkLst>
            <pc:docMk/>
            <pc:sldMk cId="3480331947" sldId="358"/>
            <ac:spMk id="9" creationId="{BEF9A467-3510-42AD-96A0-AF8BAE5596D6}"/>
          </ac:spMkLst>
        </pc:spChg>
        <pc:spChg chg="add del mod">
          <ac:chgData name="Dezhong Yao" userId="794760dbfb091494" providerId="LiveId" clId="{E24D1FD2-854A-4773-B4ED-2D7ECE196ED4}" dt="2020-09-11T03:04:43.835" v="1615"/>
          <ac:spMkLst>
            <pc:docMk/>
            <pc:sldMk cId="3480331947" sldId="358"/>
            <ac:spMk id="10" creationId="{126E48E5-1D9B-4FE2-A4A3-8865FAA2935E}"/>
          </ac:spMkLst>
        </pc:spChg>
        <pc:spChg chg="add del mod">
          <ac:chgData name="Dezhong Yao" userId="794760dbfb091494" providerId="LiveId" clId="{E24D1FD2-854A-4773-B4ED-2D7ECE196ED4}" dt="2020-09-11T03:04:43.835" v="1615"/>
          <ac:spMkLst>
            <pc:docMk/>
            <pc:sldMk cId="3480331947" sldId="358"/>
            <ac:spMk id="11" creationId="{CFFC5EC7-2340-49B1-BEE2-61A98A5C7717}"/>
          </ac:spMkLst>
        </pc:spChg>
        <pc:spChg chg="add del mod">
          <ac:chgData name="Dezhong Yao" userId="794760dbfb091494" providerId="LiveId" clId="{E24D1FD2-854A-4773-B4ED-2D7ECE196ED4}" dt="2020-09-11T03:04:43.835" v="1615"/>
          <ac:spMkLst>
            <pc:docMk/>
            <pc:sldMk cId="3480331947" sldId="358"/>
            <ac:spMk id="12" creationId="{AD3165AF-64A0-47C1-B228-D01C6CB434B5}"/>
          </ac:spMkLst>
        </pc:spChg>
        <pc:spChg chg="add del mod">
          <ac:chgData name="Dezhong Yao" userId="794760dbfb091494" providerId="LiveId" clId="{E24D1FD2-854A-4773-B4ED-2D7ECE196ED4}" dt="2020-09-11T03:04:43.835" v="1615"/>
          <ac:spMkLst>
            <pc:docMk/>
            <pc:sldMk cId="3480331947" sldId="358"/>
            <ac:spMk id="13" creationId="{D11927A0-0128-4173-8443-25D7035991D3}"/>
          </ac:spMkLst>
        </pc:spChg>
        <pc:spChg chg="add del mod">
          <ac:chgData name="Dezhong Yao" userId="794760dbfb091494" providerId="LiveId" clId="{E24D1FD2-854A-4773-B4ED-2D7ECE196ED4}" dt="2020-09-11T03:04:43.835" v="1615"/>
          <ac:spMkLst>
            <pc:docMk/>
            <pc:sldMk cId="3480331947" sldId="358"/>
            <ac:spMk id="14" creationId="{1DC606DE-99EA-494E-AD2E-04484CF60515}"/>
          </ac:spMkLst>
        </pc:spChg>
        <pc:spChg chg="add del mod">
          <ac:chgData name="Dezhong Yao" userId="794760dbfb091494" providerId="LiveId" clId="{E24D1FD2-854A-4773-B4ED-2D7ECE196ED4}" dt="2020-09-11T03:04:43.835" v="1615"/>
          <ac:spMkLst>
            <pc:docMk/>
            <pc:sldMk cId="3480331947" sldId="358"/>
            <ac:spMk id="15" creationId="{1230F7B6-ABEC-4D33-96D6-3A55034A67E4}"/>
          </ac:spMkLst>
        </pc:spChg>
        <pc:spChg chg="add del mod">
          <ac:chgData name="Dezhong Yao" userId="794760dbfb091494" providerId="LiveId" clId="{E24D1FD2-854A-4773-B4ED-2D7ECE196ED4}" dt="2020-09-11T03:04:43.835" v="1615"/>
          <ac:spMkLst>
            <pc:docMk/>
            <pc:sldMk cId="3480331947" sldId="358"/>
            <ac:spMk id="16" creationId="{954FEC87-9278-471A-A1CC-4634E4DA48E6}"/>
          </ac:spMkLst>
        </pc:spChg>
        <pc:spChg chg="add del mod">
          <ac:chgData name="Dezhong Yao" userId="794760dbfb091494" providerId="LiveId" clId="{E24D1FD2-854A-4773-B4ED-2D7ECE196ED4}" dt="2020-09-11T03:04:43.835" v="1615"/>
          <ac:spMkLst>
            <pc:docMk/>
            <pc:sldMk cId="3480331947" sldId="358"/>
            <ac:spMk id="17" creationId="{ECC5FBCD-25E7-4F3F-878F-6B6F30AE5387}"/>
          </ac:spMkLst>
        </pc:spChg>
        <pc:spChg chg="add del mod">
          <ac:chgData name="Dezhong Yao" userId="794760dbfb091494" providerId="LiveId" clId="{E24D1FD2-854A-4773-B4ED-2D7ECE196ED4}" dt="2020-09-11T03:04:43.835" v="1615"/>
          <ac:spMkLst>
            <pc:docMk/>
            <pc:sldMk cId="3480331947" sldId="358"/>
            <ac:spMk id="18" creationId="{14164594-D3EC-43B7-809E-4A85CCFB1EF9}"/>
          </ac:spMkLst>
        </pc:spChg>
        <pc:spChg chg="add del mod">
          <ac:chgData name="Dezhong Yao" userId="794760dbfb091494" providerId="LiveId" clId="{E24D1FD2-854A-4773-B4ED-2D7ECE196ED4}" dt="2020-09-11T03:04:43.835" v="1615"/>
          <ac:spMkLst>
            <pc:docMk/>
            <pc:sldMk cId="3480331947" sldId="358"/>
            <ac:spMk id="19" creationId="{3CD850DF-DB81-497C-8C9C-B2A1E8535EE3}"/>
          </ac:spMkLst>
        </pc:spChg>
        <pc:spChg chg="add del mod">
          <ac:chgData name="Dezhong Yao" userId="794760dbfb091494" providerId="LiveId" clId="{E24D1FD2-854A-4773-B4ED-2D7ECE196ED4}" dt="2020-09-11T03:04:43.835" v="1615"/>
          <ac:spMkLst>
            <pc:docMk/>
            <pc:sldMk cId="3480331947" sldId="358"/>
            <ac:spMk id="20" creationId="{9885BB13-74E5-4ABF-A037-8A28F083FC3B}"/>
          </ac:spMkLst>
        </pc:spChg>
        <pc:spChg chg="add del mod">
          <ac:chgData name="Dezhong Yao" userId="794760dbfb091494" providerId="LiveId" clId="{E24D1FD2-854A-4773-B4ED-2D7ECE196ED4}" dt="2020-09-11T03:04:43.835" v="1615"/>
          <ac:spMkLst>
            <pc:docMk/>
            <pc:sldMk cId="3480331947" sldId="358"/>
            <ac:spMk id="22" creationId="{374F9AAA-76AD-4DF4-96FD-29391D5F1166}"/>
          </ac:spMkLst>
        </pc:spChg>
        <pc:spChg chg="add del mod">
          <ac:chgData name="Dezhong Yao" userId="794760dbfb091494" providerId="LiveId" clId="{E24D1FD2-854A-4773-B4ED-2D7ECE196ED4}" dt="2020-09-11T03:04:43.835" v="1615"/>
          <ac:spMkLst>
            <pc:docMk/>
            <pc:sldMk cId="3480331947" sldId="358"/>
            <ac:spMk id="23" creationId="{7A9E4388-DD36-4E54-A537-E649EB56767D}"/>
          </ac:spMkLst>
        </pc:spChg>
        <pc:spChg chg="add del mod">
          <ac:chgData name="Dezhong Yao" userId="794760dbfb091494" providerId="LiveId" clId="{E24D1FD2-854A-4773-B4ED-2D7ECE196ED4}" dt="2020-09-11T03:04:43.835" v="1615"/>
          <ac:spMkLst>
            <pc:docMk/>
            <pc:sldMk cId="3480331947" sldId="358"/>
            <ac:spMk id="24" creationId="{EAC5F718-8D14-457C-9EE5-C8F9DD526187}"/>
          </ac:spMkLst>
        </pc:spChg>
        <pc:spChg chg="add del mod">
          <ac:chgData name="Dezhong Yao" userId="794760dbfb091494" providerId="LiveId" clId="{E24D1FD2-854A-4773-B4ED-2D7ECE196ED4}" dt="2020-09-11T03:04:43.835" v="1615"/>
          <ac:spMkLst>
            <pc:docMk/>
            <pc:sldMk cId="3480331947" sldId="358"/>
            <ac:spMk id="25" creationId="{8EAADEF1-7469-4D38-AD11-89A804194DBF}"/>
          </ac:spMkLst>
        </pc:spChg>
        <pc:spChg chg="add del mod">
          <ac:chgData name="Dezhong Yao" userId="794760dbfb091494" providerId="LiveId" clId="{E24D1FD2-854A-4773-B4ED-2D7ECE196ED4}" dt="2020-09-11T03:04:43.835" v="1615"/>
          <ac:spMkLst>
            <pc:docMk/>
            <pc:sldMk cId="3480331947" sldId="358"/>
            <ac:spMk id="26" creationId="{C7458581-FC30-440D-B3F2-63DB04AC2BD3}"/>
          </ac:spMkLst>
        </pc:spChg>
        <pc:spChg chg="add del mod">
          <ac:chgData name="Dezhong Yao" userId="794760dbfb091494" providerId="LiveId" clId="{E24D1FD2-854A-4773-B4ED-2D7ECE196ED4}" dt="2020-09-11T03:04:43.835" v="1615"/>
          <ac:spMkLst>
            <pc:docMk/>
            <pc:sldMk cId="3480331947" sldId="358"/>
            <ac:spMk id="27" creationId="{6283CD26-EAB4-474C-B715-F0C5003DB2AB}"/>
          </ac:spMkLst>
        </pc:spChg>
        <pc:spChg chg="add del mod">
          <ac:chgData name="Dezhong Yao" userId="794760dbfb091494" providerId="LiveId" clId="{E24D1FD2-854A-4773-B4ED-2D7ECE196ED4}" dt="2020-09-11T03:04:43.835" v="1615"/>
          <ac:spMkLst>
            <pc:docMk/>
            <pc:sldMk cId="3480331947" sldId="358"/>
            <ac:spMk id="28" creationId="{B11438E3-AEA1-4F53-812F-E75E5400CAF2}"/>
          </ac:spMkLst>
        </pc:spChg>
        <pc:spChg chg="add del mod">
          <ac:chgData name="Dezhong Yao" userId="794760dbfb091494" providerId="LiveId" clId="{E24D1FD2-854A-4773-B4ED-2D7ECE196ED4}" dt="2020-09-11T03:04:43.835" v="1615"/>
          <ac:spMkLst>
            <pc:docMk/>
            <pc:sldMk cId="3480331947" sldId="358"/>
            <ac:spMk id="29" creationId="{ECE77789-4900-43B0-A260-852211550B9E}"/>
          </ac:spMkLst>
        </pc:spChg>
        <pc:spChg chg="add del mod">
          <ac:chgData name="Dezhong Yao" userId="794760dbfb091494" providerId="LiveId" clId="{E24D1FD2-854A-4773-B4ED-2D7ECE196ED4}" dt="2020-09-11T03:04:43.835" v="1615"/>
          <ac:spMkLst>
            <pc:docMk/>
            <pc:sldMk cId="3480331947" sldId="358"/>
            <ac:spMk id="30" creationId="{80E871CA-8D89-498D-B4DC-D02898B5772E}"/>
          </ac:spMkLst>
        </pc:spChg>
        <pc:spChg chg="add del mod">
          <ac:chgData name="Dezhong Yao" userId="794760dbfb091494" providerId="LiveId" clId="{E24D1FD2-854A-4773-B4ED-2D7ECE196ED4}" dt="2020-09-11T03:04:43.835" v="1615"/>
          <ac:spMkLst>
            <pc:docMk/>
            <pc:sldMk cId="3480331947" sldId="358"/>
            <ac:spMk id="31" creationId="{FD718A7F-7663-45B7-BF49-49E9E25D1CDD}"/>
          </ac:spMkLst>
        </pc:spChg>
        <pc:spChg chg="add del mod">
          <ac:chgData name="Dezhong Yao" userId="794760dbfb091494" providerId="LiveId" clId="{E24D1FD2-854A-4773-B4ED-2D7ECE196ED4}" dt="2020-09-11T03:04:43.835" v="1615"/>
          <ac:spMkLst>
            <pc:docMk/>
            <pc:sldMk cId="3480331947" sldId="358"/>
            <ac:spMk id="32" creationId="{019C6BB7-2721-4A25-9ECB-12EA5AFBB76B}"/>
          </ac:spMkLst>
        </pc:spChg>
        <pc:spChg chg="add del mod">
          <ac:chgData name="Dezhong Yao" userId="794760dbfb091494" providerId="LiveId" clId="{E24D1FD2-854A-4773-B4ED-2D7ECE196ED4}" dt="2020-09-11T03:04:43.835" v="1615"/>
          <ac:spMkLst>
            <pc:docMk/>
            <pc:sldMk cId="3480331947" sldId="358"/>
            <ac:spMk id="33" creationId="{2EC18695-3BCB-4FB8-80EA-258604D250FF}"/>
          </ac:spMkLst>
        </pc:spChg>
        <pc:spChg chg="add del mod">
          <ac:chgData name="Dezhong Yao" userId="794760dbfb091494" providerId="LiveId" clId="{E24D1FD2-854A-4773-B4ED-2D7ECE196ED4}" dt="2020-09-11T03:04:43.835" v="1615"/>
          <ac:spMkLst>
            <pc:docMk/>
            <pc:sldMk cId="3480331947" sldId="358"/>
            <ac:spMk id="34" creationId="{753E7238-139B-4D3A-80F0-65C8704C2141}"/>
          </ac:spMkLst>
        </pc:spChg>
        <pc:spChg chg="add del mod">
          <ac:chgData name="Dezhong Yao" userId="794760dbfb091494" providerId="LiveId" clId="{E24D1FD2-854A-4773-B4ED-2D7ECE196ED4}" dt="2020-09-11T03:04:43.835" v="1615"/>
          <ac:spMkLst>
            <pc:docMk/>
            <pc:sldMk cId="3480331947" sldId="358"/>
            <ac:spMk id="35" creationId="{C0F65BBA-CEC2-476E-B4DE-D2E2FA80CEA2}"/>
          </ac:spMkLst>
        </pc:spChg>
        <pc:spChg chg="add del mod">
          <ac:chgData name="Dezhong Yao" userId="794760dbfb091494" providerId="LiveId" clId="{E24D1FD2-854A-4773-B4ED-2D7ECE196ED4}" dt="2020-09-11T03:04:43.835" v="1615"/>
          <ac:spMkLst>
            <pc:docMk/>
            <pc:sldMk cId="3480331947" sldId="358"/>
            <ac:spMk id="36" creationId="{5FAD956C-7D5A-49E3-8A53-022F99594EE5}"/>
          </ac:spMkLst>
        </pc:spChg>
        <pc:spChg chg="add del mod">
          <ac:chgData name="Dezhong Yao" userId="794760dbfb091494" providerId="LiveId" clId="{E24D1FD2-854A-4773-B4ED-2D7ECE196ED4}" dt="2020-09-11T03:04:43.835" v="1615"/>
          <ac:spMkLst>
            <pc:docMk/>
            <pc:sldMk cId="3480331947" sldId="358"/>
            <ac:spMk id="37" creationId="{AE925852-39B6-47FA-92FA-D01988159F05}"/>
          </ac:spMkLst>
        </pc:spChg>
        <pc:spChg chg="add del mod">
          <ac:chgData name="Dezhong Yao" userId="794760dbfb091494" providerId="LiveId" clId="{E24D1FD2-854A-4773-B4ED-2D7ECE196ED4}" dt="2020-09-11T03:04:43.835" v="1615"/>
          <ac:spMkLst>
            <pc:docMk/>
            <pc:sldMk cId="3480331947" sldId="358"/>
            <ac:spMk id="38" creationId="{4983C1C5-A8A8-4ABF-9143-66BF9C86892B}"/>
          </ac:spMkLst>
        </pc:spChg>
        <pc:spChg chg="add del mod">
          <ac:chgData name="Dezhong Yao" userId="794760dbfb091494" providerId="LiveId" clId="{E24D1FD2-854A-4773-B4ED-2D7ECE196ED4}" dt="2020-09-11T03:04:43.835" v="1615"/>
          <ac:spMkLst>
            <pc:docMk/>
            <pc:sldMk cId="3480331947" sldId="358"/>
            <ac:spMk id="39" creationId="{3A7319BD-9437-4C20-BA21-96996760A479}"/>
          </ac:spMkLst>
        </pc:spChg>
        <pc:spChg chg="add del mod">
          <ac:chgData name="Dezhong Yao" userId="794760dbfb091494" providerId="LiveId" clId="{E24D1FD2-854A-4773-B4ED-2D7ECE196ED4}" dt="2020-09-11T03:04:43.835" v="1615"/>
          <ac:spMkLst>
            <pc:docMk/>
            <pc:sldMk cId="3480331947" sldId="358"/>
            <ac:spMk id="40" creationId="{7F8ACB57-09DE-46D0-BBE2-B83A82E046A8}"/>
          </ac:spMkLst>
        </pc:spChg>
        <pc:spChg chg="add del mod">
          <ac:chgData name="Dezhong Yao" userId="794760dbfb091494" providerId="LiveId" clId="{E24D1FD2-854A-4773-B4ED-2D7ECE196ED4}" dt="2020-09-11T03:04:43.835" v="1615"/>
          <ac:spMkLst>
            <pc:docMk/>
            <pc:sldMk cId="3480331947" sldId="358"/>
            <ac:spMk id="41" creationId="{F18F105A-D9E0-4C6B-A2D4-E3C96E8DB117}"/>
          </ac:spMkLst>
        </pc:spChg>
        <pc:spChg chg="add del mod">
          <ac:chgData name="Dezhong Yao" userId="794760dbfb091494" providerId="LiveId" clId="{E24D1FD2-854A-4773-B4ED-2D7ECE196ED4}" dt="2020-09-11T03:04:43.835" v="1615"/>
          <ac:spMkLst>
            <pc:docMk/>
            <pc:sldMk cId="3480331947" sldId="358"/>
            <ac:spMk id="42" creationId="{86D83D88-E928-4227-B1E5-C1103B5EE7BF}"/>
          </ac:spMkLst>
        </pc:spChg>
        <pc:spChg chg="add del mod">
          <ac:chgData name="Dezhong Yao" userId="794760dbfb091494" providerId="LiveId" clId="{E24D1FD2-854A-4773-B4ED-2D7ECE196ED4}" dt="2020-09-11T03:04:43.835" v="1615"/>
          <ac:spMkLst>
            <pc:docMk/>
            <pc:sldMk cId="3480331947" sldId="358"/>
            <ac:spMk id="43" creationId="{EC93FA17-2D36-432B-B49A-1BABB511DA08}"/>
          </ac:spMkLst>
        </pc:spChg>
        <pc:spChg chg="add del mod">
          <ac:chgData name="Dezhong Yao" userId="794760dbfb091494" providerId="LiveId" clId="{E24D1FD2-854A-4773-B4ED-2D7ECE196ED4}" dt="2020-09-11T03:04:43.835" v="1615"/>
          <ac:spMkLst>
            <pc:docMk/>
            <pc:sldMk cId="3480331947" sldId="358"/>
            <ac:spMk id="44" creationId="{E3E82D70-77E3-4A2F-AB17-59C8FD014108}"/>
          </ac:spMkLst>
        </pc:spChg>
        <pc:spChg chg="add del mod">
          <ac:chgData name="Dezhong Yao" userId="794760dbfb091494" providerId="LiveId" clId="{E24D1FD2-854A-4773-B4ED-2D7ECE196ED4}" dt="2020-09-11T03:04:43.835" v="1615"/>
          <ac:spMkLst>
            <pc:docMk/>
            <pc:sldMk cId="3480331947" sldId="358"/>
            <ac:spMk id="45" creationId="{4BF5F992-33B4-4845-A503-CE56D338CF33}"/>
          </ac:spMkLst>
        </pc:spChg>
        <pc:spChg chg="add del mod">
          <ac:chgData name="Dezhong Yao" userId="794760dbfb091494" providerId="LiveId" clId="{E24D1FD2-854A-4773-B4ED-2D7ECE196ED4}" dt="2020-09-11T03:04:43.835" v="1615"/>
          <ac:spMkLst>
            <pc:docMk/>
            <pc:sldMk cId="3480331947" sldId="358"/>
            <ac:spMk id="46" creationId="{E266DFDA-DC4D-4A04-A0CF-9564CE2F2E95}"/>
          </ac:spMkLst>
        </pc:spChg>
        <pc:spChg chg="add del mod">
          <ac:chgData name="Dezhong Yao" userId="794760dbfb091494" providerId="LiveId" clId="{E24D1FD2-854A-4773-B4ED-2D7ECE196ED4}" dt="2020-09-11T03:04:43.835" v="1615"/>
          <ac:spMkLst>
            <pc:docMk/>
            <pc:sldMk cId="3480331947" sldId="358"/>
            <ac:spMk id="47" creationId="{26F38941-CCAF-4B66-8A81-6BB50C906497}"/>
          </ac:spMkLst>
        </pc:spChg>
        <pc:spChg chg="add del mod">
          <ac:chgData name="Dezhong Yao" userId="794760dbfb091494" providerId="LiveId" clId="{E24D1FD2-854A-4773-B4ED-2D7ECE196ED4}" dt="2020-09-11T03:04:43.835" v="1615"/>
          <ac:spMkLst>
            <pc:docMk/>
            <pc:sldMk cId="3480331947" sldId="358"/>
            <ac:spMk id="48" creationId="{E0B90D6F-2026-41A3-9D39-44BC5EF2D840}"/>
          </ac:spMkLst>
        </pc:spChg>
        <pc:spChg chg="add del mod">
          <ac:chgData name="Dezhong Yao" userId="794760dbfb091494" providerId="LiveId" clId="{E24D1FD2-854A-4773-B4ED-2D7ECE196ED4}" dt="2020-09-11T03:04:43.835" v="1615"/>
          <ac:spMkLst>
            <pc:docMk/>
            <pc:sldMk cId="3480331947" sldId="358"/>
            <ac:spMk id="49" creationId="{6DD99E8D-20E0-48DB-A073-CEF568589695}"/>
          </ac:spMkLst>
        </pc:spChg>
        <pc:spChg chg="add del mod">
          <ac:chgData name="Dezhong Yao" userId="794760dbfb091494" providerId="LiveId" clId="{E24D1FD2-854A-4773-B4ED-2D7ECE196ED4}" dt="2020-09-11T03:04:43.835" v="1615"/>
          <ac:spMkLst>
            <pc:docMk/>
            <pc:sldMk cId="3480331947" sldId="358"/>
            <ac:spMk id="50" creationId="{EB5F9A9D-5E9C-4FDA-B2A8-4DE9A3C47DDE}"/>
          </ac:spMkLst>
        </pc:spChg>
        <pc:spChg chg="add del mod">
          <ac:chgData name="Dezhong Yao" userId="794760dbfb091494" providerId="LiveId" clId="{E24D1FD2-854A-4773-B4ED-2D7ECE196ED4}" dt="2020-09-11T03:04:43.835" v="1615"/>
          <ac:spMkLst>
            <pc:docMk/>
            <pc:sldMk cId="3480331947" sldId="358"/>
            <ac:spMk id="51" creationId="{9BF58BDA-41A0-4EDD-B09F-51EB0B68714E}"/>
          </ac:spMkLst>
        </pc:spChg>
        <pc:spChg chg="add del mod">
          <ac:chgData name="Dezhong Yao" userId="794760dbfb091494" providerId="LiveId" clId="{E24D1FD2-854A-4773-B4ED-2D7ECE196ED4}" dt="2020-09-11T03:04:43.835" v="1615"/>
          <ac:spMkLst>
            <pc:docMk/>
            <pc:sldMk cId="3480331947" sldId="358"/>
            <ac:spMk id="52" creationId="{A29B3267-CF69-4787-8283-403E59502183}"/>
          </ac:spMkLst>
        </pc:spChg>
        <pc:spChg chg="add del mod">
          <ac:chgData name="Dezhong Yao" userId="794760dbfb091494" providerId="LiveId" clId="{E24D1FD2-854A-4773-B4ED-2D7ECE196ED4}" dt="2020-09-11T03:04:43.835" v="1615"/>
          <ac:spMkLst>
            <pc:docMk/>
            <pc:sldMk cId="3480331947" sldId="358"/>
            <ac:spMk id="53" creationId="{D911D325-35BE-4F54-9E0C-0029A5BF04E8}"/>
          </ac:spMkLst>
        </pc:spChg>
        <pc:spChg chg="add del mod">
          <ac:chgData name="Dezhong Yao" userId="794760dbfb091494" providerId="LiveId" clId="{E24D1FD2-854A-4773-B4ED-2D7ECE196ED4}" dt="2020-09-11T03:04:43.835" v="1615"/>
          <ac:spMkLst>
            <pc:docMk/>
            <pc:sldMk cId="3480331947" sldId="358"/>
            <ac:spMk id="54" creationId="{6C5BC3A7-E82E-4D7D-92F7-B6B258A6A2EF}"/>
          </ac:spMkLst>
        </pc:spChg>
        <pc:spChg chg="add del mod">
          <ac:chgData name="Dezhong Yao" userId="794760dbfb091494" providerId="LiveId" clId="{E24D1FD2-854A-4773-B4ED-2D7ECE196ED4}" dt="2020-09-11T03:04:43.835" v="1615"/>
          <ac:spMkLst>
            <pc:docMk/>
            <pc:sldMk cId="3480331947" sldId="358"/>
            <ac:spMk id="55" creationId="{095C3218-1B4A-40D3-A127-49BD7FDAF3FC}"/>
          </ac:spMkLst>
        </pc:spChg>
        <pc:spChg chg="add del mod">
          <ac:chgData name="Dezhong Yao" userId="794760dbfb091494" providerId="LiveId" clId="{E24D1FD2-854A-4773-B4ED-2D7ECE196ED4}" dt="2020-09-11T03:04:43.835" v="1615"/>
          <ac:spMkLst>
            <pc:docMk/>
            <pc:sldMk cId="3480331947" sldId="358"/>
            <ac:spMk id="56" creationId="{BB850E95-DAB6-44AF-8843-9ACB4D1FD45F}"/>
          </ac:spMkLst>
        </pc:spChg>
        <pc:spChg chg="add del mod">
          <ac:chgData name="Dezhong Yao" userId="794760dbfb091494" providerId="LiveId" clId="{E24D1FD2-854A-4773-B4ED-2D7ECE196ED4}" dt="2020-09-11T03:04:43.835" v="1615"/>
          <ac:spMkLst>
            <pc:docMk/>
            <pc:sldMk cId="3480331947" sldId="358"/>
            <ac:spMk id="57" creationId="{16BED1F7-ED2B-4119-A15A-64EA6F37AC2E}"/>
          </ac:spMkLst>
        </pc:spChg>
        <pc:spChg chg="add del mod">
          <ac:chgData name="Dezhong Yao" userId="794760dbfb091494" providerId="LiveId" clId="{E24D1FD2-854A-4773-B4ED-2D7ECE196ED4}" dt="2020-09-11T03:04:43.835" v="1615"/>
          <ac:spMkLst>
            <pc:docMk/>
            <pc:sldMk cId="3480331947" sldId="358"/>
            <ac:spMk id="58" creationId="{4F471FA6-2B3E-41A2-BF1C-D0DC7D95C031}"/>
          </ac:spMkLst>
        </pc:spChg>
        <pc:spChg chg="add del mod">
          <ac:chgData name="Dezhong Yao" userId="794760dbfb091494" providerId="LiveId" clId="{E24D1FD2-854A-4773-B4ED-2D7ECE196ED4}" dt="2020-09-11T03:04:43.835" v="1615"/>
          <ac:spMkLst>
            <pc:docMk/>
            <pc:sldMk cId="3480331947" sldId="358"/>
            <ac:spMk id="59" creationId="{26C94554-9207-4771-915A-3DA39812B1CF}"/>
          </ac:spMkLst>
        </pc:spChg>
        <pc:spChg chg="add del mod">
          <ac:chgData name="Dezhong Yao" userId="794760dbfb091494" providerId="LiveId" clId="{E24D1FD2-854A-4773-B4ED-2D7ECE196ED4}" dt="2020-09-11T03:04:43.835" v="1615"/>
          <ac:spMkLst>
            <pc:docMk/>
            <pc:sldMk cId="3480331947" sldId="358"/>
            <ac:spMk id="60" creationId="{64369EFA-31BA-413A-B369-8F1A905BF647}"/>
          </ac:spMkLst>
        </pc:spChg>
        <pc:spChg chg="add del mod">
          <ac:chgData name="Dezhong Yao" userId="794760dbfb091494" providerId="LiveId" clId="{E24D1FD2-854A-4773-B4ED-2D7ECE196ED4}" dt="2020-09-11T03:04:43.835" v="1615"/>
          <ac:spMkLst>
            <pc:docMk/>
            <pc:sldMk cId="3480331947" sldId="358"/>
            <ac:spMk id="62" creationId="{38EBDD76-648F-4D6A-81E5-C0C6D29CFF45}"/>
          </ac:spMkLst>
        </pc:spChg>
        <pc:spChg chg="add del mod">
          <ac:chgData name="Dezhong Yao" userId="794760dbfb091494" providerId="LiveId" clId="{E24D1FD2-854A-4773-B4ED-2D7ECE196ED4}" dt="2020-09-11T03:04:43.835" v="1615"/>
          <ac:spMkLst>
            <pc:docMk/>
            <pc:sldMk cId="3480331947" sldId="358"/>
            <ac:spMk id="63" creationId="{EAD6B084-2919-4995-B76E-49275BE62AC3}"/>
          </ac:spMkLst>
        </pc:spChg>
        <pc:spChg chg="add del mod">
          <ac:chgData name="Dezhong Yao" userId="794760dbfb091494" providerId="LiveId" clId="{E24D1FD2-854A-4773-B4ED-2D7ECE196ED4}" dt="2020-09-11T03:04:43.835" v="1615"/>
          <ac:spMkLst>
            <pc:docMk/>
            <pc:sldMk cId="3480331947" sldId="358"/>
            <ac:spMk id="64" creationId="{4B577A0C-2974-4922-816F-1A4F7A413539}"/>
          </ac:spMkLst>
        </pc:spChg>
        <pc:spChg chg="add mod">
          <ac:chgData name="Dezhong Yao" userId="794760dbfb091494" providerId="LiveId" clId="{E24D1FD2-854A-4773-B4ED-2D7ECE196ED4}" dt="2020-09-11T03:04:52.089" v="1617" actId="164"/>
          <ac:spMkLst>
            <pc:docMk/>
            <pc:sldMk cId="3480331947" sldId="358"/>
            <ac:spMk id="102" creationId="{CDFB9452-119F-4F1B-90CA-2F26ACC72B5E}"/>
          </ac:spMkLst>
        </pc:spChg>
        <pc:spChg chg="add mod">
          <ac:chgData name="Dezhong Yao" userId="794760dbfb091494" providerId="LiveId" clId="{E24D1FD2-854A-4773-B4ED-2D7ECE196ED4}" dt="2020-09-11T03:04:52.089" v="1617" actId="164"/>
          <ac:spMkLst>
            <pc:docMk/>
            <pc:sldMk cId="3480331947" sldId="358"/>
            <ac:spMk id="103" creationId="{EB16C243-5E09-4238-BF4D-DD8D3105822B}"/>
          </ac:spMkLst>
        </pc:spChg>
        <pc:spChg chg="add mod">
          <ac:chgData name="Dezhong Yao" userId="794760dbfb091494" providerId="LiveId" clId="{E24D1FD2-854A-4773-B4ED-2D7ECE196ED4}" dt="2020-09-11T03:04:52.089" v="1617" actId="164"/>
          <ac:spMkLst>
            <pc:docMk/>
            <pc:sldMk cId="3480331947" sldId="358"/>
            <ac:spMk id="104" creationId="{7D3F46BD-A892-4735-B2CA-CC93D5067E1F}"/>
          </ac:spMkLst>
        </pc:spChg>
        <pc:spChg chg="add mod">
          <ac:chgData name="Dezhong Yao" userId="794760dbfb091494" providerId="LiveId" clId="{E24D1FD2-854A-4773-B4ED-2D7ECE196ED4}" dt="2020-09-11T03:04:52.089" v="1617" actId="164"/>
          <ac:spMkLst>
            <pc:docMk/>
            <pc:sldMk cId="3480331947" sldId="358"/>
            <ac:spMk id="105" creationId="{E909FFC5-0F0B-4059-9D0E-9220CF63A3E9}"/>
          </ac:spMkLst>
        </pc:spChg>
        <pc:spChg chg="add mod">
          <ac:chgData name="Dezhong Yao" userId="794760dbfb091494" providerId="LiveId" clId="{E24D1FD2-854A-4773-B4ED-2D7ECE196ED4}" dt="2020-09-11T03:04:52.089" v="1617" actId="164"/>
          <ac:spMkLst>
            <pc:docMk/>
            <pc:sldMk cId="3480331947" sldId="358"/>
            <ac:spMk id="106" creationId="{EE2C3DF6-4643-4F31-8E1A-DB44F13131BD}"/>
          </ac:spMkLst>
        </pc:spChg>
        <pc:spChg chg="add mod">
          <ac:chgData name="Dezhong Yao" userId="794760dbfb091494" providerId="LiveId" clId="{E24D1FD2-854A-4773-B4ED-2D7ECE196ED4}" dt="2020-09-11T03:04:52.089" v="1617" actId="164"/>
          <ac:spMkLst>
            <pc:docMk/>
            <pc:sldMk cId="3480331947" sldId="358"/>
            <ac:spMk id="107" creationId="{B549CEE4-247F-43BF-9F3C-A04D0FCBA348}"/>
          </ac:spMkLst>
        </pc:spChg>
        <pc:spChg chg="add mod">
          <ac:chgData name="Dezhong Yao" userId="794760dbfb091494" providerId="LiveId" clId="{E24D1FD2-854A-4773-B4ED-2D7ECE196ED4}" dt="2020-09-11T03:04:52.089" v="1617" actId="164"/>
          <ac:spMkLst>
            <pc:docMk/>
            <pc:sldMk cId="3480331947" sldId="358"/>
            <ac:spMk id="108" creationId="{5ACC94A4-BA21-48C5-A5DB-A19D0ED7AFE3}"/>
          </ac:spMkLst>
        </pc:spChg>
        <pc:spChg chg="add mod">
          <ac:chgData name="Dezhong Yao" userId="794760dbfb091494" providerId="LiveId" clId="{E24D1FD2-854A-4773-B4ED-2D7ECE196ED4}" dt="2020-09-11T03:04:52.089" v="1617" actId="164"/>
          <ac:spMkLst>
            <pc:docMk/>
            <pc:sldMk cId="3480331947" sldId="358"/>
            <ac:spMk id="109" creationId="{54484DF0-152B-4307-B946-6EAED6BA713A}"/>
          </ac:spMkLst>
        </pc:spChg>
        <pc:spChg chg="add mod">
          <ac:chgData name="Dezhong Yao" userId="794760dbfb091494" providerId="LiveId" clId="{E24D1FD2-854A-4773-B4ED-2D7ECE196ED4}" dt="2020-09-11T03:04:52.089" v="1617" actId="164"/>
          <ac:spMkLst>
            <pc:docMk/>
            <pc:sldMk cId="3480331947" sldId="358"/>
            <ac:spMk id="110" creationId="{4489611A-F641-4FAA-A32F-6E8A963386D5}"/>
          </ac:spMkLst>
        </pc:spChg>
        <pc:spChg chg="add mod">
          <ac:chgData name="Dezhong Yao" userId="794760dbfb091494" providerId="LiveId" clId="{E24D1FD2-854A-4773-B4ED-2D7ECE196ED4}" dt="2020-09-11T03:04:52.089" v="1617" actId="164"/>
          <ac:spMkLst>
            <pc:docMk/>
            <pc:sldMk cId="3480331947" sldId="358"/>
            <ac:spMk id="111" creationId="{935450F8-D169-458D-88B5-D661133446E6}"/>
          </ac:spMkLst>
        </pc:spChg>
        <pc:spChg chg="add mod">
          <ac:chgData name="Dezhong Yao" userId="794760dbfb091494" providerId="LiveId" clId="{E24D1FD2-854A-4773-B4ED-2D7ECE196ED4}" dt="2020-09-11T03:04:52.089" v="1617" actId="164"/>
          <ac:spMkLst>
            <pc:docMk/>
            <pc:sldMk cId="3480331947" sldId="358"/>
            <ac:spMk id="112" creationId="{6DC7AF20-14EC-41E6-95AD-DC8A02839023}"/>
          </ac:spMkLst>
        </pc:spChg>
        <pc:spChg chg="add mod">
          <ac:chgData name="Dezhong Yao" userId="794760dbfb091494" providerId="LiveId" clId="{E24D1FD2-854A-4773-B4ED-2D7ECE196ED4}" dt="2020-09-11T03:04:52.089" v="1617" actId="164"/>
          <ac:spMkLst>
            <pc:docMk/>
            <pc:sldMk cId="3480331947" sldId="358"/>
            <ac:spMk id="113" creationId="{7A9CD927-35D2-4147-9989-278AC7BDCF5C}"/>
          </ac:spMkLst>
        </pc:spChg>
        <pc:spChg chg="add mod">
          <ac:chgData name="Dezhong Yao" userId="794760dbfb091494" providerId="LiveId" clId="{E24D1FD2-854A-4773-B4ED-2D7ECE196ED4}" dt="2020-09-11T03:04:52.089" v="1617" actId="164"/>
          <ac:spMkLst>
            <pc:docMk/>
            <pc:sldMk cId="3480331947" sldId="358"/>
            <ac:spMk id="114" creationId="{170E3D6C-0D17-40EF-9029-0D7883115256}"/>
          </ac:spMkLst>
        </pc:spChg>
        <pc:spChg chg="add mod">
          <ac:chgData name="Dezhong Yao" userId="794760dbfb091494" providerId="LiveId" clId="{E24D1FD2-854A-4773-B4ED-2D7ECE196ED4}" dt="2020-09-11T03:04:52.089" v="1617" actId="164"/>
          <ac:spMkLst>
            <pc:docMk/>
            <pc:sldMk cId="3480331947" sldId="358"/>
            <ac:spMk id="115" creationId="{9A2A5154-F446-4151-B90F-3F815F17BF6D}"/>
          </ac:spMkLst>
        </pc:spChg>
        <pc:spChg chg="add mod">
          <ac:chgData name="Dezhong Yao" userId="794760dbfb091494" providerId="LiveId" clId="{E24D1FD2-854A-4773-B4ED-2D7ECE196ED4}" dt="2020-09-11T03:04:52.089" v="1617" actId="164"/>
          <ac:spMkLst>
            <pc:docMk/>
            <pc:sldMk cId="3480331947" sldId="358"/>
            <ac:spMk id="116" creationId="{062777B0-B735-4160-A8A4-257EBD8B99EA}"/>
          </ac:spMkLst>
        </pc:spChg>
        <pc:spChg chg="add mod">
          <ac:chgData name="Dezhong Yao" userId="794760dbfb091494" providerId="LiveId" clId="{E24D1FD2-854A-4773-B4ED-2D7ECE196ED4}" dt="2020-09-11T03:04:52.089" v="1617" actId="164"/>
          <ac:spMkLst>
            <pc:docMk/>
            <pc:sldMk cId="3480331947" sldId="358"/>
            <ac:spMk id="117" creationId="{CAD2BA0B-DF5B-44DE-BC3D-FED83B14CC21}"/>
          </ac:spMkLst>
        </pc:spChg>
        <pc:spChg chg="add mod">
          <ac:chgData name="Dezhong Yao" userId="794760dbfb091494" providerId="LiveId" clId="{E24D1FD2-854A-4773-B4ED-2D7ECE196ED4}" dt="2020-09-11T03:04:52.089" v="1617" actId="164"/>
          <ac:spMkLst>
            <pc:docMk/>
            <pc:sldMk cId="3480331947" sldId="358"/>
            <ac:spMk id="119" creationId="{ECBF84E6-E223-415D-BA77-64931C689D63}"/>
          </ac:spMkLst>
        </pc:spChg>
        <pc:spChg chg="add mod">
          <ac:chgData name="Dezhong Yao" userId="794760dbfb091494" providerId="LiveId" clId="{E24D1FD2-854A-4773-B4ED-2D7ECE196ED4}" dt="2020-09-11T03:04:52.089" v="1617" actId="164"/>
          <ac:spMkLst>
            <pc:docMk/>
            <pc:sldMk cId="3480331947" sldId="358"/>
            <ac:spMk id="120" creationId="{16410BEF-EB09-4604-BB51-590BB5BAEDA5}"/>
          </ac:spMkLst>
        </pc:spChg>
        <pc:spChg chg="add mod">
          <ac:chgData name="Dezhong Yao" userId="794760dbfb091494" providerId="LiveId" clId="{E24D1FD2-854A-4773-B4ED-2D7ECE196ED4}" dt="2020-09-11T03:04:52.089" v="1617" actId="164"/>
          <ac:spMkLst>
            <pc:docMk/>
            <pc:sldMk cId="3480331947" sldId="358"/>
            <ac:spMk id="121" creationId="{42EECB25-5769-47EA-9DDA-A79F59A39017}"/>
          </ac:spMkLst>
        </pc:spChg>
        <pc:spChg chg="add mod">
          <ac:chgData name="Dezhong Yao" userId="794760dbfb091494" providerId="LiveId" clId="{E24D1FD2-854A-4773-B4ED-2D7ECE196ED4}" dt="2020-09-11T03:04:52.089" v="1617" actId="164"/>
          <ac:spMkLst>
            <pc:docMk/>
            <pc:sldMk cId="3480331947" sldId="358"/>
            <ac:spMk id="122" creationId="{BF8AFEAC-2599-4C83-B59B-9B9569B2C8D8}"/>
          </ac:spMkLst>
        </pc:spChg>
        <pc:spChg chg="add mod">
          <ac:chgData name="Dezhong Yao" userId="794760dbfb091494" providerId="LiveId" clId="{E24D1FD2-854A-4773-B4ED-2D7ECE196ED4}" dt="2020-09-11T03:04:52.089" v="1617" actId="164"/>
          <ac:spMkLst>
            <pc:docMk/>
            <pc:sldMk cId="3480331947" sldId="358"/>
            <ac:spMk id="123" creationId="{B319E89D-73A6-4BA2-AB59-878123F5C852}"/>
          </ac:spMkLst>
        </pc:spChg>
        <pc:spChg chg="add mod">
          <ac:chgData name="Dezhong Yao" userId="794760dbfb091494" providerId="LiveId" clId="{E24D1FD2-854A-4773-B4ED-2D7ECE196ED4}" dt="2020-09-11T03:04:52.089" v="1617" actId="164"/>
          <ac:spMkLst>
            <pc:docMk/>
            <pc:sldMk cId="3480331947" sldId="358"/>
            <ac:spMk id="124" creationId="{08A5F475-A1D7-488B-9D73-93439AD88088}"/>
          </ac:spMkLst>
        </pc:spChg>
        <pc:spChg chg="add mod">
          <ac:chgData name="Dezhong Yao" userId="794760dbfb091494" providerId="LiveId" clId="{E24D1FD2-854A-4773-B4ED-2D7ECE196ED4}" dt="2020-09-11T03:04:52.089" v="1617" actId="164"/>
          <ac:spMkLst>
            <pc:docMk/>
            <pc:sldMk cId="3480331947" sldId="358"/>
            <ac:spMk id="125" creationId="{86B4ED60-CD73-408B-8D50-E3061FFCC49B}"/>
          </ac:spMkLst>
        </pc:spChg>
        <pc:spChg chg="add mod">
          <ac:chgData name="Dezhong Yao" userId="794760dbfb091494" providerId="LiveId" clId="{E24D1FD2-854A-4773-B4ED-2D7ECE196ED4}" dt="2020-09-11T03:04:52.089" v="1617" actId="164"/>
          <ac:spMkLst>
            <pc:docMk/>
            <pc:sldMk cId="3480331947" sldId="358"/>
            <ac:spMk id="126" creationId="{CEF83952-F3C2-44F2-9579-35DEE4BF746F}"/>
          </ac:spMkLst>
        </pc:spChg>
        <pc:spChg chg="add mod">
          <ac:chgData name="Dezhong Yao" userId="794760dbfb091494" providerId="LiveId" clId="{E24D1FD2-854A-4773-B4ED-2D7ECE196ED4}" dt="2020-09-11T03:04:52.089" v="1617" actId="164"/>
          <ac:spMkLst>
            <pc:docMk/>
            <pc:sldMk cId="3480331947" sldId="358"/>
            <ac:spMk id="127" creationId="{F0159EDC-43A9-4447-9C4C-196AAE17B84C}"/>
          </ac:spMkLst>
        </pc:spChg>
        <pc:spChg chg="add mod">
          <ac:chgData name="Dezhong Yao" userId="794760dbfb091494" providerId="LiveId" clId="{E24D1FD2-854A-4773-B4ED-2D7ECE196ED4}" dt="2020-09-11T03:04:52.089" v="1617" actId="164"/>
          <ac:spMkLst>
            <pc:docMk/>
            <pc:sldMk cId="3480331947" sldId="358"/>
            <ac:spMk id="128" creationId="{3366A1E8-F6F5-4747-85EB-76821FB15773}"/>
          </ac:spMkLst>
        </pc:spChg>
        <pc:spChg chg="add mod">
          <ac:chgData name="Dezhong Yao" userId="794760dbfb091494" providerId="LiveId" clId="{E24D1FD2-854A-4773-B4ED-2D7ECE196ED4}" dt="2020-09-11T03:04:52.089" v="1617" actId="164"/>
          <ac:spMkLst>
            <pc:docMk/>
            <pc:sldMk cId="3480331947" sldId="358"/>
            <ac:spMk id="129" creationId="{AB8EBB51-6DAB-439D-9ECB-BC8653A35240}"/>
          </ac:spMkLst>
        </pc:spChg>
        <pc:spChg chg="add mod">
          <ac:chgData name="Dezhong Yao" userId="794760dbfb091494" providerId="LiveId" clId="{E24D1FD2-854A-4773-B4ED-2D7ECE196ED4}" dt="2020-09-11T03:04:52.089" v="1617" actId="164"/>
          <ac:spMkLst>
            <pc:docMk/>
            <pc:sldMk cId="3480331947" sldId="358"/>
            <ac:spMk id="130" creationId="{0AD90914-45F4-43EF-8D16-80A5CF3B5423}"/>
          </ac:spMkLst>
        </pc:spChg>
        <pc:spChg chg="add mod">
          <ac:chgData name="Dezhong Yao" userId="794760dbfb091494" providerId="LiveId" clId="{E24D1FD2-854A-4773-B4ED-2D7ECE196ED4}" dt="2020-09-11T03:04:52.089" v="1617" actId="164"/>
          <ac:spMkLst>
            <pc:docMk/>
            <pc:sldMk cId="3480331947" sldId="358"/>
            <ac:spMk id="131" creationId="{DED4AB60-6874-4857-8A1E-221DCCB0807E}"/>
          </ac:spMkLst>
        </pc:spChg>
        <pc:spChg chg="add mod">
          <ac:chgData name="Dezhong Yao" userId="794760dbfb091494" providerId="LiveId" clId="{E24D1FD2-854A-4773-B4ED-2D7ECE196ED4}" dt="2020-09-11T03:04:52.089" v="1617" actId="164"/>
          <ac:spMkLst>
            <pc:docMk/>
            <pc:sldMk cId="3480331947" sldId="358"/>
            <ac:spMk id="132" creationId="{897B6BB9-5D99-4136-AF46-9237B70B4AE4}"/>
          </ac:spMkLst>
        </pc:spChg>
        <pc:spChg chg="add mod">
          <ac:chgData name="Dezhong Yao" userId="794760dbfb091494" providerId="LiveId" clId="{E24D1FD2-854A-4773-B4ED-2D7ECE196ED4}" dt="2020-09-11T03:04:52.089" v="1617" actId="164"/>
          <ac:spMkLst>
            <pc:docMk/>
            <pc:sldMk cId="3480331947" sldId="358"/>
            <ac:spMk id="133" creationId="{D9774CC3-C941-4AED-927E-7D6A1DE48B66}"/>
          </ac:spMkLst>
        </pc:spChg>
        <pc:spChg chg="add mod">
          <ac:chgData name="Dezhong Yao" userId="794760dbfb091494" providerId="LiveId" clId="{E24D1FD2-854A-4773-B4ED-2D7ECE196ED4}" dt="2020-09-11T03:04:52.089" v="1617" actId="164"/>
          <ac:spMkLst>
            <pc:docMk/>
            <pc:sldMk cId="3480331947" sldId="358"/>
            <ac:spMk id="134" creationId="{E3583059-2684-4696-82B1-BD4E780CF8E3}"/>
          </ac:spMkLst>
        </pc:spChg>
        <pc:spChg chg="add mod">
          <ac:chgData name="Dezhong Yao" userId="794760dbfb091494" providerId="LiveId" clId="{E24D1FD2-854A-4773-B4ED-2D7ECE196ED4}" dt="2020-09-11T03:04:52.089" v="1617" actId="164"/>
          <ac:spMkLst>
            <pc:docMk/>
            <pc:sldMk cId="3480331947" sldId="358"/>
            <ac:spMk id="135" creationId="{A351BFFE-B2A7-4A64-9D79-C171A9B2CC78}"/>
          </ac:spMkLst>
        </pc:spChg>
        <pc:spChg chg="add mod">
          <ac:chgData name="Dezhong Yao" userId="794760dbfb091494" providerId="LiveId" clId="{E24D1FD2-854A-4773-B4ED-2D7ECE196ED4}" dt="2020-09-11T03:04:52.089" v="1617" actId="164"/>
          <ac:spMkLst>
            <pc:docMk/>
            <pc:sldMk cId="3480331947" sldId="358"/>
            <ac:spMk id="136" creationId="{FBBC2E83-C428-42AD-BE8C-3B64FE641FC8}"/>
          </ac:spMkLst>
        </pc:spChg>
        <pc:spChg chg="add mod">
          <ac:chgData name="Dezhong Yao" userId="794760dbfb091494" providerId="LiveId" clId="{E24D1FD2-854A-4773-B4ED-2D7ECE196ED4}" dt="2020-09-11T03:04:52.089" v="1617" actId="164"/>
          <ac:spMkLst>
            <pc:docMk/>
            <pc:sldMk cId="3480331947" sldId="358"/>
            <ac:spMk id="137" creationId="{FEFECF44-CB3A-4201-A7BD-1A1C11198383}"/>
          </ac:spMkLst>
        </pc:spChg>
        <pc:spChg chg="add mod">
          <ac:chgData name="Dezhong Yao" userId="794760dbfb091494" providerId="LiveId" clId="{E24D1FD2-854A-4773-B4ED-2D7ECE196ED4}" dt="2020-09-11T03:04:52.089" v="1617" actId="164"/>
          <ac:spMkLst>
            <pc:docMk/>
            <pc:sldMk cId="3480331947" sldId="358"/>
            <ac:spMk id="138" creationId="{D8DE8FE2-8BF4-48A4-94CB-F3F1D4539261}"/>
          </ac:spMkLst>
        </pc:spChg>
        <pc:spChg chg="add mod">
          <ac:chgData name="Dezhong Yao" userId="794760dbfb091494" providerId="LiveId" clId="{E24D1FD2-854A-4773-B4ED-2D7ECE196ED4}" dt="2020-09-11T03:04:52.089" v="1617" actId="164"/>
          <ac:spMkLst>
            <pc:docMk/>
            <pc:sldMk cId="3480331947" sldId="358"/>
            <ac:spMk id="139" creationId="{1E404346-965F-4F66-A6DB-7C46A9E998B0}"/>
          </ac:spMkLst>
        </pc:spChg>
        <pc:spChg chg="add mod">
          <ac:chgData name="Dezhong Yao" userId="794760dbfb091494" providerId="LiveId" clId="{E24D1FD2-854A-4773-B4ED-2D7ECE196ED4}" dt="2020-09-11T03:04:52.089" v="1617" actId="164"/>
          <ac:spMkLst>
            <pc:docMk/>
            <pc:sldMk cId="3480331947" sldId="358"/>
            <ac:spMk id="140" creationId="{CC50425D-F788-4B22-BE95-4C157665072D}"/>
          </ac:spMkLst>
        </pc:spChg>
        <pc:spChg chg="add mod">
          <ac:chgData name="Dezhong Yao" userId="794760dbfb091494" providerId="LiveId" clId="{E24D1FD2-854A-4773-B4ED-2D7ECE196ED4}" dt="2020-09-11T03:04:52.089" v="1617" actId="164"/>
          <ac:spMkLst>
            <pc:docMk/>
            <pc:sldMk cId="3480331947" sldId="358"/>
            <ac:spMk id="141" creationId="{2B556B2B-4B20-42B7-934E-F80CCE9968CB}"/>
          </ac:spMkLst>
        </pc:spChg>
        <pc:spChg chg="add mod">
          <ac:chgData name="Dezhong Yao" userId="794760dbfb091494" providerId="LiveId" clId="{E24D1FD2-854A-4773-B4ED-2D7ECE196ED4}" dt="2020-09-11T03:04:52.089" v="1617" actId="164"/>
          <ac:spMkLst>
            <pc:docMk/>
            <pc:sldMk cId="3480331947" sldId="358"/>
            <ac:spMk id="142" creationId="{FF6B3447-7A1B-432A-A74F-A9D88A29B8F1}"/>
          </ac:spMkLst>
        </pc:spChg>
        <pc:spChg chg="add mod">
          <ac:chgData name="Dezhong Yao" userId="794760dbfb091494" providerId="LiveId" clId="{E24D1FD2-854A-4773-B4ED-2D7ECE196ED4}" dt="2020-09-11T03:04:52.089" v="1617" actId="164"/>
          <ac:spMkLst>
            <pc:docMk/>
            <pc:sldMk cId="3480331947" sldId="358"/>
            <ac:spMk id="143" creationId="{BD929BB2-837E-451F-8B19-27E6304DC930}"/>
          </ac:spMkLst>
        </pc:spChg>
        <pc:spChg chg="add mod">
          <ac:chgData name="Dezhong Yao" userId="794760dbfb091494" providerId="LiveId" clId="{E24D1FD2-854A-4773-B4ED-2D7ECE196ED4}" dt="2020-09-11T03:04:52.089" v="1617" actId="164"/>
          <ac:spMkLst>
            <pc:docMk/>
            <pc:sldMk cId="3480331947" sldId="358"/>
            <ac:spMk id="144" creationId="{C4C67443-8B6E-400E-AD3F-E95C3F31DD84}"/>
          </ac:spMkLst>
        </pc:spChg>
        <pc:spChg chg="add mod">
          <ac:chgData name="Dezhong Yao" userId="794760dbfb091494" providerId="LiveId" clId="{E24D1FD2-854A-4773-B4ED-2D7ECE196ED4}" dt="2020-09-11T03:04:52.089" v="1617" actId="164"/>
          <ac:spMkLst>
            <pc:docMk/>
            <pc:sldMk cId="3480331947" sldId="358"/>
            <ac:spMk id="145" creationId="{92F99CFA-90F1-4097-941C-4B4A293A7881}"/>
          </ac:spMkLst>
        </pc:spChg>
        <pc:spChg chg="add mod">
          <ac:chgData name="Dezhong Yao" userId="794760dbfb091494" providerId="LiveId" clId="{E24D1FD2-854A-4773-B4ED-2D7ECE196ED4}" dt="2020-09-11T03:04:52.089" v="1617" actId="164"/>
          <ac:spMkLst>
            <pc:docMk/>
            <pc:sldMk cId="3480331947" sldId="358"/>
            <ac:spMk id="146" creationId="{8F9F0C21-3EB6-47C9-B092-188ADE2BA24D}"/>
          </ac:spMkLst>
        </pc:spChg>
        <pc:spChg chg="add mod">
          <ac:chgData name="Dezhong Yao" userId="794760dbfb091494" providerId="LiveId" clId="{E24D1FD2-854A-4773-B4ED-2D7ECE196ED4}" dt="2020-09-11T03:04:52.089" v="1617" actId="164"/>
          <ac:spMkLst>
            <pc:docMk/>
            <pc:sldMk cId="3480331947" sldId="358"/>
            <ac:spMk id="147" creationId="{974AB32B-9776-45A4-95CA-B23A2CACC358}"/>
          </ac:spMkLst>
        </pc:spChg>
        <pc:spChg chg="add mod">
          <ac:chgData name="Dezhong Yao" userId="794760dbfb091494" providerId="LiveId" clId="{E24D1FD2-854A-4773-B4ED-2D7ECE196ED4}" dt="2020-09-11T03:04:52.089" v="1617" actId="164"/>
          <ac:spMkLst>
            <pc:docMk/>
            <pc:sldMk cId="3480331947" sldId="358"/>
            <ac:spMk id="148" creationId="{F15A60D2-FCD8-489B-8786-E0540D7445BB}"/>
          </ac:spMkLst>
        </pc:spChg>
        <pc:spChg chg="add mod">
          <ac:chgData name="Dezhong Yao" userId="794760dbfb091494" providerId="LiveId" clId="{E24D1FD2-854A-4773-B4ED-2D7ECE196ED4}" dt="2020-09-11T03:04:52.089" v="1617" actId="164"/>
          <ac:spMkLst>
            <pc:docMk/>
            <pc:sldMk cId="3480331947" sldId="358"/>
            <ac:spMk id="149" creationId="{9BED8C2A-5078-4890-B3D2-78FFBE60CB61}"/>
          </ac:spMkLst>
        </pc:spChg>
        <pc:spChg chg="add mod">
          <ac:chgData name="Dezhong Yao" userId="794760dbfb091494" providerId="LiveId" clId="{E24D1FD2-854A-4773-B4ED-2D7ECE196ED4}" dt="2020-09-11T03:04:52.089" v="1617" actId="164"/>
          <ac:spMkLst>
            <pc:docMk/>
            <pc:sldMk cId="3480331947" sldId="358"/>
            <ac:spMk id="150" creationId="{1E65F013-3A22-427A-B7F9-191412E2B35B}"/>
          </ac:spMkLst>
        </pc:spChg>
        <pc:spChg chg="add mod">
          <ac:chgData name="Dezhong Yao" userId="794760dbfb091494" providerId="LiveId" clId="{E24D1FD2-854A-4773-B4ED-2D7ECE196ED4}" dt="2020-09-11T03:04:52.089" v="1617" actId="164"/>
          <ac:spMkLst>
            <pc:docMk/>
            <pc:sldMk cId="3480331947" sldId="358"/>
            <ac:spMk id="151" creationId="{5BECFF47-F0E1-42CD-992E-866AF20E4D30}"/>
          </ac:spMkLst>
        </pc:spChg>
        <pc:spChg chg="add mod">
          <ac:chgData name="Dezhong Yao" userId="794760dbfb091494" providerId="LiveId" clId="{E24D1FD2-854A-4773-B4ED-2D7ECE196ED4}" dt="2020-09-11T03:04:52.089" v="1617" actId="164"/>
          <ac:spMkLst>
            <pc:docMk/>
            <pc:sldMk cId="3480331947" sldId="358"/>
            <ac:spMk id="152" creationId="{58FB6EE9-7BED-493B-830D-3580FF1CC84E}"/>
          </ac:spMkLst>
        </pc:spChg>
        <pc:spChg chg="add mod">
          <ac:chgData name="Dezhong Yao" userId="794760dbfb091494" providerId="LiveId" clId="{E24D1FD2-854A-4773-B4ED-2D7ECE196ED4}" dt="2020-09-11T03:04:52.089" v="1617" actId="164"/>
          <ac:spMkLst>
            <pc:docMk/>
            <pc:sldMk cId="3480331947" sldId="358"/>
            <ac:spMk id="153" creationId="{4C79F881-3C67-4C2B-BDD2-1D305BDDC110}"/>
          </ac:spMkLst>
        </pc:spChg>
        <pc:spChg chg="add mod">
          <ac:chgData name="Dezhong Yao" userId="794760dbfb091494" providerId="LiveId" clId="{E24D1FD2-854A-4773-B4ED-2D7ECE196ED4}" dt="2020-09-11T03:04:52.089" v="1617" actId="164"/>
          <ac:spMkLst>
            <pc:docMk/>
            <pc:sldMk cId="3480331947" sldId="358"/>
            <ac:spMk id="154" creationId="{3BE75BCF-5BD5-4323-857C-0543706D2673}"/>
          </ac:spMkLst>
        </pc:spChg>
        <pc:spChg chg="add mod">
          <ac:chgData name="Dezhong Yao" userId="794760dbfb091494" providerId="LiveId" clId="{E24D1FD2-854A-4773-B4ED-2D7ECE196ED4}" dt="2020-09-11T03:04:52.089" v="1617" actId="164"/>
          <ac:spMkLst>
            <pc:docMk/>
            <pc:sldMk cId="3480331947" sldId="358"/>
            <ac:spMk id="155" creationId="{5E2A0316-8A5E-4E8B-A60C-8A59ED15F1FB}"/>
          </ac:spMkLst>
        </pc:spChg>
        <pc:spChg chg="add mod">
          <ac:chgData name="Dezhong Yao" userId="794760dbfb091494" providerId="LiveId" clId="{E24D1FD2-854A-4773-B4ED-2D7ECE196ED4}" dt="2020-09-11T03:04:52.089" v="1617" actId="164"/>
          <ac:spMkLst>
            <pc:docMk/>
            <pc:sldMk cId="3480331947" sldId="358"/>
            <ac:spMk id="156" creationId="{3846EF63-B696-4B57-96D0-99F1508626F7}"/>
          </ac:spMkLst>
        </pc:spChg>
        <pc:spChg chg="add mod">
          <ac:chgData name="Dezhong Yao" userId="794760dbfb091494" providerId="LiveId" clId="{E24D1FD2-854A-4773-B4ED-2D7ECE196ED4}" dt="2020-09-11T03:04:52.089" v="1617" actId="164"/>
          <ac:spMkLst>
            <pc:docMk/>
            <pc:sldMk cId="3480331947" sldId="358"/>
            <ac:spMk id="157" creationId="{9318A4A5-D9C9-4E84-ADBA-22FD16D3A9D1}"/>
          </ac:spMkLst>
        </pc:spChg>
        <pc:spChg chg="add mod">
          <ac:chgData name="Dezhong Yao" userId="794760dbfb091494" providerId="LiveId" clId="{E24D1FD2-854A-4773-B4ED-2D7ECE196ED4}" dt="2020-09-11T03:04:52.089" v="1617" actId="164"/>
          <ac:spMkLst>
            <pc:docMk/>
            <pc:sldMk cId="3480331947" sldId="358"/>
            <ac:spMk id="159" creationId="{2671C5D0-EB99-4D22-8156-E059E59DD1DA}"/>
          </ac:spMkLst>
        </pc:spChg>
        <pc:spChg chg="add mod">
          <ac:chgData name="Dezhong Yao" userId="794760dbfb091494" providerId="LiveId" clId="{E24D1FD2-854A-4773-B4ED-2D7ECE196ED4}" dt="2020-09-11T03:04:52.089" v="1617" actId="164"/>
          <ac:spMkLst>
            <pc:docMk/>
            <pc:sldMk cId="3480331947" sldId="358"/>
            <ac:spMk id="160" creationId="{34B1E12A-DA94-4D59-BA0E-563D16871A03}"/>
          </ac:spMkLst>
        </pc:spChg>
        <pc:spChg chg="add mod">
          <ac:chgData name="Dezhong Yao" userId="794760dbfb091494" providerId="LiveId" clId="{E24D1FD2-854A-4773-B4ED-2D7ECE196ED4}" dt="2020-09-11T03:04:52.089" v="1617" actId="164"/>
          <ac:spMkLst>
            <pc:docMk/>
            <pc:sldMk cId="3480331947" sldId="358"/>
            <ac:spMk id="161" creationId="{88DFD60D-D9B5-4321-BCB5-A69917B329B4}"/>
          </ac:spMkLst>
        </pc:spChg>
        <pc:spChg chg="add mod">
          <ac:chgData name="Dezhong Yao" userId="794760dbfb091494" providerId="LiveId" clId="{E24D1FD2-854A-4773-B4ED-2D7ECE196ED4}" dt="2020-09-11T03:04:52.089" v="1617" actId="164"/>
          <ac:spMkLst>
            <pc:docMk/>
            <pc:sldMk cId="3480331947" sldId="358"/>
            <ac:spMk id="197" creationId="{26A6A6DB-D499-43B1-868D-C86BC4028E1D}"/>
          </ac:spMkLst>
        </pc:spChg>
        <pc:spChg chg="add mod">
          <ac:chgData name="Dezhong Yao" userId="794760dbfb091494" providerId="LiveId" clId="{E24D1FD2-854A-4773-B4ED-2D7ECE196ED4}" dt="2020-09-11T03:05:03.686" v="1620" actId="164"/>
          <ac:spMkLst>
            <pc:docMk/>
            <pc:sldMk cId="3480331947" sldId="358"/>
            <ac:spMk id="200" creationId="{67F93D11-9FA0-464E-97C3-CB4E9B9F441C}"/>
          </ac:spMkLst>
        </pc:spChg>
        <pc:spChg chg="add mod">
          <ac:chgData name="Dezhong Yao" userId="794760dbfb091494" providerId="LiveId" clId="{E24D1FD2-854A-4773-B4ED-2D7ECE196ED4}" dt="2020-09-11T03:05:03.686" v="1620" actId="164"/>
          <ac:spMkLst>
            <pc:docMk/>
            <pc:sldMk cId="3480331947" sldId="358"/>
            <ac:spMk id="201" creationId="{576253AB-293D-4FD3-B8A6-8F691FF373E9}"/>
          </ac:spMkLst>
        </pc:spChg>
        <pc:spChg chg="add mod">
          <ac:chgData name="Dezhong Yao" userId="794760dbfb091494" providerId="LiveId" clId="{E24D1FD2-854A-4773-B4ED-2D7ECE196ED4}" dt="2020-09-11T03:05:03.686" v="1620" actId="164"/>
          <ac:spMkLst>
            <pc:docMk/>
            <pc:sldMk cId="3480331947" sldId="358"/>
            <ac:spMk id="202" creationId="{C8DAD1D4-8CAD-4199-9807-9260AC0DB196}"/>
          </ac:spMkLst>
        </pc:spChg>
        <pc:spChg chg="add mod">
          <ac:chgData name="Dezhong Yao" userId="794760dbfb091494" providerId="LiveId" clId="{E24D1FD2-854A-4773-B4ED-2D7ECE196ED4}" dt="2020-09-11T03:05:03.686" v="1620" actId="164"/>
          <ac:spMkLst>
            <pc:docMk/>
            <pc:sldMk cId="3480331947" sldId="358"/>
            <ac:spMk id="203" creationId="{21827B4A-FB5F-4A19-9035-7E9014BA5394}"/>
          </ac:spMkLst>
        </pc:spChg>
        <pc:spChg chg="add mod">
          <ac:chgData name="Dezhong Yao" userId="794760dbfb091494" providerId="LiveId" clId="{E24D1FD2-854A-4773-B4ED-2D7ECE196ED4}" dt="2020-09-11T03:05:03.686" v="1620" actId="164"/>
          <ac:spMkLst>
            <pc:docMk/>
            <pc:sldMk cId="3480331947" sldId="358"/>
            <ac:spMk id="204" creationId="{805A28C9-0979-4322-A68D-7AC889722645}"/>
          </ac:spMkLst>
        </pc:spChg>
        <pc:spChg chg="add mod">
          <ac:chgData name="Dezhong Yao" userId="794760dbfb091494" providerId="LiveId" clId="{E24D1FD2-854A-4773-B4ED-2D7ECE196ED4}" dt="2020-09-11T03:05:03.686" v="1620" actId="164"/>
          <ac:spMkLst>
            <pc:docMk/>
            <pc:sldMk cId="3480331947" sldId="358"/>
            <ac:spMk id="205" creationId="{8429C491-9646-4968-995E-CA6BEB8266C6}"/>
          </ac:spMkLst>
        </pc:spChg>
        <pc:spChg chg="add mod">
          <ac:chgData name="Dezhong Yao" userId="794760dbfb091494" providerId="LiveId" clId="{E24D1FD2-854A-4773-B4ED-2D7ECE196ED4}" dt="2020-09-11T03:05:03.686" v="1620" actId="164"/>
          <ac:spMkLst>
            <pc:docMk/>
            <pc:sldMk cId="3480331947" sldId="358"/>
            <ac:spMk id="207" creationId="{9F7CB4D4-E675-47F6-A29D-E5F66E5B66B6}"/>
          </ac:spMkLst>
        </pc:spChg>
        <pc:spChg chg="add mod">
          <ac:chgData name="Dezhong Yao" userId="794760dbfb091494" providerId="LiveId" clId="{E24D1FD2-854A-4773-B4ED-2D7ECE196ED4}" dt="2020-09-11T03:05:03.686" v="1620" actId="164"/>
          <ac:spMkLst>
            <pc:docMk/>
            <pc:sldMk cId="3480331947" sldId="358"/>
            <ac:spMk id="208" creationId="{9432B496-22A9-4679-8B75-A2BE1E3B2B9A}"/>
          </ac:spMkLst>
        </pc:spChg>
        <pc:spChg chg="add mod">
          <ac:chgData name="Dezhong Yao" userId="794760dbfb091494" providerId="LiveId" clId="{E24D1FD2-854A-4773-B4ED-2D7ECE196ED4}" dt="2020-09-11T03:05:03.686" v="1620" actId="164"/>
          <ac:spMkLst>
            <pc:docMk/>
            <pc:sldMk cId="3480331947" sldId="358"/>
            <ac:spMk id="209" creationId="{D0DA56DB-35B5-4371-85E1-97CE89ED6A0E}"/>
          </ac:spMkLst>
        </pc:spChg>
        <pc:spChg chg="add mod">
          <ac:chgData name="Dezhong Yao" userId="794760dbfb091494" providerId="LiveId" clId="{E24D1FD2-854A-4773-B4ED-2D7ECE196ED4}" dt="2020-09-11T03:05:03.686" v="1620" actId="164"/>
          <ac:spMkLst>
            <pc:docMk/>
            <pc:sldMk cId="3480331947" sldId="358"/>
            <ac:spMk id="210" creationId="{8CB48765-37AB-4C61-BC7F-99CF11B9A371}"/>
          </ac:spMkLst>
        </pc:spChg>
        <pc:spChg chg="add mod">
          <ac:chgData name="Dezhong Yao" userId="794760dbfb091494" providerId="LiveId" clId="{E24D1FD2-854A-4773-B4ED-2D7ECE196ED4}" dt="2020-09-11T03:05:03.686" v="1620" actId="164"/>
          <ac:spMkLst>
            <pc:docMk/>
            <pc:sldMk cId="3480331947" sldId="358"/>
            <ac:spMk id="211" creationId="{4C7F200A-AFE0-48B3-93FD-A4DD41339B32}"/>
          </ac:spMkLst>
        </pc:spChg>
        <pc:spChg chg="add mod">
          <ac:chgData name="Dezhong Yao" userId="794760dbfb091494" providerId="LiveId" clId="{E24D1FD2-854A-4773-B4ED-2D7ECE196ED4}" dt="2020-09-11T03:05:03.686" v="1620" actId="164"/>
          <ac:spMkLst>
            <pc:docMk/>
            <pc:sldMk cId="3480331947" sldId="358"/>
            <ac:spMk id="212" creationId="{EAD33000-A8BD-4CC7-9098-DC074FA862C5}"/>
          </ac:spMkLst>
        </pc:spChg>
        <pc:spChg chg="add mod">
          <ac:chgData name="Dezhong Yao" userId="794760dbfb091494" providerId="LiveId" clId="{E24D1FD2-854A-4773-B4ED-2D7ECE196ED4}" dt="2020-09-11T03:05:03.686" v="1620" actId="164"/>
          <ac:spMkLst>
            <pc:docMk/>
            <pc:sldMk cId="3480331947" sldId="358"/>
            <ac:spMk id="213" creationId="{F23EA353-1417-4396-A183-01E4E2D3636D}"/>
          </ac:spMkLst>
        </pc:spChg>
        <pc:spChg chg="add mod">
          <ac:chgData name="Dezhong Yao" userId="794760dbfb091494" providerId="LiveId" clId="{E24D1FD2-854A-4773-B4ED-2D7ECE196ED4}" dt="2020-09-11T03:05:03.686" v="1620" actId="164"/>
          <ac:spMkLst>
            <pc:docMk/>
            <pc:sldMk cId="3480331947" sldId="358"/>
            <ac:spMk id="214" creationId="{F1731301-9088-4A49-A3C4-90FF7A61A8C1}"/>
          </ac:spMkLst>
        </pc:spChg>
        <pc:spChg chg="add mod">
          <ac:chgData name="Dezhong Yao" userId="794760dbfb091494" providerId="LiveId" clId="{E24D1FD2-854A-4773-B4ED-2D7ECE196ED4}" dt="2020-09-11T03:05:03.686" v="1620" actId="164"/>
          <ac:spMkLst>
            <pc:docMk/>
            <pc:sldMk cId="3480331947" sldId="358"/>
            <ac:spMk id="215" creationId="{D09C704D-3799-4936-A7BA-B3DC5B10B618}"/>
          </ac:spMkLst>
        </pc:spChg>
        <pc:spChg chg="add mod">
          <ac:chgData name="Dezhong Yao" userId="794760dbfb091494" providerId="LiveId" clId="{E24D1FD2-854A-4773-B4ED-2D7ECE196ED4}" dt="2020-09-11T03:05:03.686" v="1620" actId="164"/>
          <ac:spMkLst>
            <pc:docMk/>
            <pc:sldMk cId="3480331947" sldId="358"/>
            <ac:spMk id="216" creationId="{1162A157-7916-4F35-96E8-0EB04D3473D4}"/>
          </ac:spMkLst>
        </pc:spChg>
        <pc:spChg chg="add mod">
          <ac:chgData name="Dezhong Yao" userId="794760dbfb091494" providerId="LiveId" clId="{E24D1FD2-854A-4773-B4ED-2D7ECE196ED4}" dt="2020-09-11T03:05:03.686" v="1620" actId="164"/>
          <ac:spMkLst>
            <pc:docMk/>
            <pc:sldMk cId="3480331947" sldId="358"/>
            <ac:spMk id="217" creationId="{2E9A9E70-51ED-4022-A018-9D4047AF556C}"/>
          </ac:spMkLst>
        </pc:spChg>
        <pc:spChg chg="add mod">
          <ac:chgData name="Dezhong Yao" userId="794760dbfb091494" providerId="LiveId" clId="{E24D1FD2-854A-4773-B4ED-2D7ECE196ED4}" dt="2020-09-11T03:05:03.686" v="1620" actId="164"/>
          <ac:spMkLst>
            <pc:docMk/>
            <pc:sldMk cId="3480331947" sldId="358"/>
            <ac:spMk id="218" creationId="{D8ABDECA-32BF-4CA9-9018-1095070CF537}"/>
          </ac:spMkLst>
        </pc:spChg>
        <pc:spChg chg="add mod">
          <ac:chgData name="Dezhong Yao" userId="794760dbfb091494" providerId="LiveId" clId="{E24D1FD2-854A-4773-B4ED-2D7ECE196ED4}" dt="2020-09-11T03:05:03.686" v="1620" actId="164"/>
          <ac:spMkLst>
            <pc:docMk/>
            <pc:sldMk cId="3480331947" sldId="358"/>
            <ac:spMk id="219" creationId="{24D79FFA-AD16-4617-A409-4372800D989F}"/>
          </ac:spMkLst>
        </pc:spChg>
        <pc:spChg chg="add mod">
          <ac:chgData name="Dezhong Yao" userId="794760dbfb091494" providerId="LiveId" clId="{E24D1FD2-854A-4773-B4ED-2D7ECE196ED4}" dt="2020-09-11T03:05:03.686" v="1620" actId="164"/>
          <ac:spMkLst>
            <pc:docMk/>
            <pc:sldMk cId="3480331947" sldId="358"/>
            <ac:spMk id="220" creationId="{8F87B7DE-E663-4E02-AE38-ABD21C779F66}"/>
          </ac:spMkLst>
        </pc:spChg>
        <pc:spChg chg="add mod">
          <ac:chgData name="Dezhong Yao" userId="794760dbfb091494" providerId="LiveId" clId="{E24D1FD2-854A-4773-B4ED-2D7ECE196ED4}" dt="2020-09-11T03:05:03.686" v="1620" actId="164"/>
          <ac:spMkLst>
            <pc:docMk/>
            <pc:sldMk cId="3480331947" sldId="358"/>
            <ac:spMk id="221" creationId="{E40B76FC-49C5-4347-B8E9-9BC5BAE23D78}"/>
          </ac:spMkLst>
        </pc:spChg>
        <pc:spChg chg="add mod">
          <ac:chgData name="Dezhong Yao" userId="794760dbfb091494" providerId="LiveId" clId="{E24D1FD2-854A-4773-B4ED-2D7ECE196ED4}" dt="2020-09-11T03:05:03.686" v="1620" actId="164"/>
          <ac:spMkLst>
            <pc:docMk/>
            <pc:sldMk cId="3480331947" sldId="358"/>
            <ac:spMk id="223" creationId="{DC8CE4FA-0B09-40F9-9118-23DCCD9546A4}"/>
          </ac:spMkLst>
        </pc:spChg>
        <pc:spChg chg="add mod">
          <ac:chgData name="Dezhong Yao" userId="794760dbfb091494" providerId="LiveId" clId="{E24D1FD2-854A-4773-B4ED-2D7ECE196ED4}" dt="2020-09-11T03:05:03.686" v="1620" actId="164"/>
          <ac:spMkLst>
            <pc:docMk/>
            <pc:sldMk cId="3480331947" sldId="358"/>
            <ac:spMk id="224" creationId="{40245A3B-7A02-4F08-8118-E0AEEE304723}"/>
          </ac:spMkLst>
        </pc:spChg>
        <pc:spChg chg="add mod">
          <ac:chgData name="Dezhong Yao" userId="794760dbfb091494" providerId="LiveId" clId="{E24D1FD2-854A-4773-B4ED-2D7ECE196ED4}" dt="2020-09-11T03:05:03.686" v="1620" actId="164"/>
          <ac:spMkLst>
            <pc:docMk/>
            <pc:sldMk cId="3480331947" sldId="358"/>
            <ac:spMk id="225" creationId="{B212CE4A-342A-4BFD-8243-24A8EF74C96A}"/>
          </ac:spMkLst>
        </pc:spChg>
        <pc:spChg chg="add mod">
          <ac:chgData name="Dezhong Yao" userId="794760dbfb091494" providerId="LiveId" clId="{E24D1FD2-854A-4773-B4ED-2D7ECE196ED4}" dt="2020-09-11T03:05:03.686" v="1620" actId="164"/>
          <ac:spMkLst>
            <pc:docMk/>
            <pc:sldMk cId="3480331947" sldId="358"/>
            <ac:spMk id="226" creationId="{5CCE864C-A90B-40B2-891B-9E6A0BE7EF4D}"/>
          </ac:spMkLst>
        </pc:spChg>
        <pc:spChg chg="add mod">
          <ac:chgData name="Dezhong Yao" userId="794760dbfb091494" providerId="LiveId" clId="{E24D1FD2-854A-4773-B4ED-2D7ECE196ED4}" dt="2020-09-11T03:05:03.686" v="1620" actId="164"/>
          <ac:spMkLst>
            <pc:docMk/>
            <pc:sldMk cId="3480331947" sldId="358"/>
            <ac:spMk id="227" creationId="{90594E0E-1039-4810-8220-30E79D96B04F}"/>
          </ac:spMkLst>
        </pc:spChg>
        <pc:spChg chg="add mod">
          <ac:chgData name="Dezhong Yao" userId="794760dbfb091494" providerId="LiveId" clId="{E24D1FD2-854A-4773-B4ED-2D7ECE196ED4}" dt="2020-09-11T03:05:03.686" v="1620" actId="164"/>
          <ac:spMkLst>
            <pc:docMk/>
            <pc:sldMk cId="3480331947" sldId="358"/>
            <ac:spMk id="228" creationId="{8A0EF63B-87B2-406D-BD1A-3CF1B5019B54}"/>
          </ac:spMkLst>
        </pc:spChg>
        <pc:spChg chg="add mod">
          <ac:chgData name="Dezhong Yao" userId="794760dbfb091494" providerId="LiveId" clId="{E24D1FD2-854A-4773-B4ED-2D7ECE196ED4}" dt="2020-09-11T03:05:03.686" v="1620" actId="164"/>
          <ac:spMkLst>
            <pc:docMk/>
            <pc:sldMk cId="3480331947" sldId="358"/>
            <ac:spMk id="229" creationId="{908AF33D-85D2-4339-88B2-A8234DC8596C}"/>
          </ac:spMkLst>
        </pc:spChg>
        <pc:spChg chg="add mod">
          <ac:chgData name="Dezhong Yao" userId="794760dbfb091494" providerId="LiveId" clId="{E24D1FD2-854A-4773-B4ED-2D7ECE196ED4}" dt="2020-09-11T03:05:03.686" v="1620" actId="164"/>
          <ac:spMkLst>
            <pc:docMk/>
            <pc:sldMk cId="3480331947" sldId="358"/>
            <ac:spMk id="230" creationId="{BBA10430-EE5A-40A7-A07B-80824B23403C}"/>
          </ac:spMkLst>
        </pc:spChg>
        <pc:spChg chg="add mod">
          <ac:chgData name="Dezhong Yao" userId="794760dbfb091494" providerId="LiveId" clId="{E24D1FD2-854A-4773-B4ED-2D7ECE196ED4}" dt="2020-09-11T03:05:03.686" v="1620" actId="164"/>
          <ac:spMkLst>
            <pc:docMk/>
            <pc:sldMk cId="3480331947" sldId="358"/>
            <ac:spMk id="231" creationId="{A5A005BE-08D2-40E9-A71B-E11C17F5A3E5}"/>
          </ac:spMkLst>
        </pc:spChg>
        <pc:spChg chg="add mod">
          <ac:chgData name="Dezhong Yao" userId="794760dbfb091494" providerId="LiveId" clId="{E24D1FD2-854A-4773-B4ED-2D7ECE196ED4}" dt="2020-09-11T03:05:03.686" v="1620" actId="164"/>
          <ac:spMkLst>
            <pc:docMk/>
            <pc:sldMk cId="3480331947" sldId="358"/>
            <ac:spMk id="235" creationId="{8DC4D67B-DEE6-4A6C-B2FB-4F9CDE55C963}"/>
          </ac:spMkLst>
        </pc:spChg>
        <pc:grpChg chg="add mod">
          <ac:chgData name="Dezhong Yao" userId="794760dbfb091494" providerId="LiveId" clId="{E24D1FD2-854A-4773-B4ED-2D7ECE196ED4}" dt="2020-09-11T03:04:43.270" v="1614" actId="164"/>
          <ac:grpSpMkLst>
            <pc:docMk/>
            <pc:sldMk cId="3480331947" sldId="358"/>
            <ac:grpSpMk id="100" creationId="{DE0339BC-E45A-4E75-9CE2-AE59D449ECFD}"/>
          </ac:grpSpMkLst>
        </pc:grpChg>
        <pc:grpChg chg="add mod">
          <ac:chgData name="Dezhong Yao" userId="794760dbfb091494" providerId="LiveId" clId="{E24D1FD2-854A-4773-B4ED-2D7ECE196ED4}" dt="2020-09-11T03:04:55.124" v="1618" actId="1076"/>
          <ac:grpSpMkLst>
            <pc:docMk/>
            <pc:sldMk cId="3480331947" sldId="358"/>
            <ac:grpSpMk id="198" creationId="{B7A6EF83-1B6C-429B-9AF5-8E022B3EEAD9}"/>
          </ac:grpSpMkLst>
        </pc:grpChg>
        <pc:grpChg chg="add mod">
          <ac:chgData name="Dezhong Yao" userId="794760dbfb091494" providerId="LiveId" clId="{E24D1FD2-854A-4773-B4ED-2D7ECE196ED4}" dt="2020-09-11T03:05:24.011" v="1636" actId="1076"/>
          <ac:grpSpMkLst>
            <pc:docMk/>
            <pc:sldMk cId="3480331947" sldId="358"/>
            <ac:grpSpMk id="236" creationId="{CC001DB2-A6C6-4E39-BA7A-133D1E088D4E}"/>
          </ac:grpSpMkLst>
        </pc:grpChg>
        <pc:cxnChg chg="add del mod">
          <ac:chgData name="Dezhong Yao" userId="794760dbfb091494" providerId="LiveId" clId="{E24D1FD2-854A-4773-B4ED-2D7ECE196ED4}" dt="2020-09-11T03:04:43.835" v="1615"/>
          <ac:cxnSpMkLst>
            <pc:docMk/>
            <pc:sldMk cId="3480331947" sldId="358"/>
            <ac:cxnSpMk id="4" creationId="{CAC90E56-4427-4974-80E2-3809B71B51B4}"/>
          </ac:cxnSpMkLst>
        </pc:cxnChg>
        <pc:cxnChg chg="add del mod">
          <ac:chgData name="Dezhong Yao" userId="794760dbfb091494" providerId="LiveId" clId="{E24D1FD2-854A-4773-B4ED-2D7ECE196ED4}" dt="2020-09-11T03:04:43.835" v="1615"/>
          <ac:cxnSpMkLst>
            <pc:docMk/>
            <pc:sldMk cId="3480331947" sldId="358"/>
            <ac:cxnSpMk id="21" creationId="{5CB8C5CF-8495-4292-AC73-B146FA32B6ED}"/>
          </ac:cxnSpMkLst>
        </pc:cxnChg>
        <pc:cxnChg chg="add del mod">
          <ac:chgData name="Dezhong Yao" userId="794760dbfb091494" providerId="LiveId" clId="{E24D1FD2-854A-4773-B4ED-2D7ECE196ED4}" dt="2020-09-11T03:04:43.835" v="1615"/>
          <ac:cxnSpMkLst>
            <pc:docMk/>
            <pc:sldMk cId="3480331947" sldId="358"/>
            <ac:cxnSpMk id="61" creationId="{F43EC38B-DE53-4EF3-A21D-F3265D88B918}"/>
          </ac:cxnSpMkLst>
        </pc:cxnChg>
        <pc:cxnChg chg="add del mod">
          <ac:chgData name="Dezhong Yao" userId="794760dbfb091494" providerId="LiveId" clId="{E24D1FD2-854A-4773-B4ED-2D7ECE196ED4}" dt="2020-09-11T03:04:43.835" v="1615"/>
          <ac:cxnSpMkLst>
            <pc:docMk/>
            <pc:sldMk cId="3480331947" sldId="358"/>
            <ac:cxnSpMk id="65" creationId="{62552670-7017-4D55-B5A2-737BC0A1B7BC}"/>
          </ac:cxnSpMkLst>
        </pc:cxnChg>
        <pc:cxnChg chg="add del mod">
          <ac:chgData name="Dezhong Yao" userId="794760dbfb091494" providerId="LiveId" clId="{E24D1FD2-854A-4773-B4ED-2D7ECE196ED4}" dt="2020-09-11T03:04:43.835" v="1615"/>
          <ac:cxnSpMkLst>
            <pc:docMk/>
            <pc:sldMk cId="3480331947" sldId="358"/>
            <ac:cxnSpMk id="66" creationId="{8A07B2D3-4D57-4912-8B9D-C0C79BCED341}"/>
          </ac:cxnSpMkLst>
        </pc:cxnChg>
        <pc:cxnChg chg="add del mod">
          <ac:chgData name="Dezhong Yao" userId="794760dbfb091494" providerId="LiveId" clId="{E24D1FD2-854A-4773-B4ED-2D7ECE196ED4}" dt="2020-09-11T03:04:43.835" v="1615"/>
          <ac:cxnSpMkLst>
            <pc:docMk/>
            <pc:sldMk cId="3480331947" sldId="358"/>
            <ac:cxnSpMk id="67" creationId="{518D2634-6AEC-4339-AF98-D288F7B5ADCB}"/>
          </ac:cxnSpMkLst>
        </pc:cxnChg>
        <pc:cxnChg chg="add del mod">
          <ac:chgData name="Dezhong Yao" userId="794760dbfb091494" providerId="LiveId" clId="{E24D1FD2-854A-4773-B4ED-2D7ECE196ED4}" dt="2020-09-11T03:04:43.835" v="1615"/>
          <ac:cxnSpMkLst>
            <pc:docMk/>
            <pc:sldMk cId="3480331947" sldId="358"/>
            <ac:cxnSpMk id="68" creationId="{9A19D556-C9CB-4308-904B-8B904355FD65}"/>
          </ac:cxnSpMkLst>
        </pc:cxnChg>
        <pc:cxnChg chg="add del mod">
          <ac:chgData name="Dezhong Yao" userId="794760dbfb091494" providerId="LiveId" clId="{E24D1FD2-854A-4773-B4ED-2D7ECE196ED4}" dt="2020-09-11T03:04:43.835" v="1615"/>
          <ac:cxnSpMkLst>
            <pc:docMk/>
            <pc:sldMk cId="3480331947" sldId="358"/>
            <ac:cxnSpMk id="69" creationId="{42AE9756-196B-4434-860C-D3DDDEF31B43}"/>
          </ac:cxnSpMkLst>
        </pc:cxnChg>
        <pc:cxnChg chg="add del mod">
          <ac:chgData name="Dezhong Yao" userId="794760dbfb091494" providerId="LiveId" clId="{E24D1FD2-854A-4773-B4ED-2D7ECE196ED4}" dt="2020-09-11T03:04:43.835" v="1615"/>
          <ac:cxnSpMkLst>
            <pc:docMk/>
            <pc:sldMk cId="3480331947" sldId="358"/>
            <ac:cxnSpMk id="70" creationId="{095C1543-AB27-448D-90DB-7B4B02699BD8}"/>
          </ac:cxnSpMkLst>
        </pc:cxnChg>
        <pc:cxnChg chg="add del mod">
          <ac:chgData name="Dezhong Yao" userId="794760dbfb091494" providerId="LiveId" clId="{E24D1FD2-854A-4773-B4ED-2D7ECE196ED4}" dt="2020-09-11T03:04:43.835" v="1615"/>
          <ac:cxnSpMkLst>
            <pc:docMk/>
            <pc:sldMk cId="3480331947" sldId="358"/>
            <ac:cxnSpMk id="71" creationId="{C4DFD155-85E5-4F33-844C-78839728677E}"/>
          </ac:cxnSpMkLst>
        </pc:cxnChg>
        <pc:cxnChg chg="add del mod">
          <ac:chgData name="Dezhong Yao" userId="794760dbfb091494" providerId="LiveId" clId="{E24D1FD2-854A-4773-B4ED-2D7ECE196ED4}" dt="2020-09-11T03:04:43.835" v="1615"/>
          <ac:cxnSpMkLst>
            <pc:docMk/>
            <pc:sldMk cId="3480331947" sldId="358"/>
            <ac:cxnSpMk id="72" creationId="{0160C210-6307-428A-A2CA-C9CA8EEA8CB8}"/>
          </ac:cxnSpMkLst>
        </pc:cxnChg>
        <pc:cxnChg chg="add del mod">
          <ac:chgData name="Dezhong Yao" userId="794760dbfb091494" providerId="LiveId" clId="{E24D1FD2-854A-4773-B4ED-2D7ECE196ED4}" dt="2020-09-11T03:04:43.835" v="1615"/>
          <ac:cxnSpMkLst>
            <pc:docMk/>
            <pc:sldMk cId="3480331947" sldId="358"/>
            <ac:cxnSpMk id="73" creationId="{AC970CD6-A2AC-42AF-A246-B0696652CD1D}"/>
          </ac:cxnSpMkLst>
        </pc:cxnChg>
        <pc:cxnChg chg="add del mod">
          <ac:chgData name="Dezhong Yao" userId="794760dbfb091494" providerId="LiveId" clId="{E24D1FD2-854A-4773-B4ED-2D7ECE196ED4}" dt="2020-09-11T03:04:43.835" v="1615"/>
          <ac:cxnSpMkLst>
            <pc:docMk/>
            <pc:sldMk cId="3480331947" sldId="358"/>
            <ac:cxnSpMk id="74" creationId="{50800296-2396-4D6F-A3C0-E93185A432E7}"/>
          </ac:cxnSpMkLst>
        </pc:cxnChg>
        <pc:cxnChg chg="add del mod">
          <ac:chgData name="Dezhong Yao" userId="794760dbfb091494" providerId="LiveId" clId="{E24D1FD2-854A-4773-B4ED-2D7ECE196ED4}" dt="2020-09-11T03:04:43.835" v="1615"/>
          <ac:cxnSpMkLst>
            <pc:docMk/>
            <pc:sldMk cId="3480331947" sldId="358"/>
            <ac:cxnSpMk id="75" creationId="{E0A74F1B-8878-44A4-82E1-A73A36C2F4A2}"/>
          </ac:cxnSpMkLst>
        </pc:cxnChg>
        <pc:cxnChg chg="add del mod">
          <ac:chgData name="Dezhong Yao" userId="794760dbfb091494" providerId="LiveId" clId="{E24D1FD2-854A-4773-B4ED-2D7ECE196ED4}" dt="2020-09-11T03:04:43.835" v="1615"/>
          <ac:cxnSpMkLst>
            <pc:docMk/>
            <pc:sldMk cId="3480331947" sldId="358"/>
            <ac:cxnSpMk id="76" creationId="{60AD911C-5419-4703-B7DD-FB6A06E819EC}"/>
          </ac:cxnSpMkLst>
        </pc:cxnChg>
        <pc:cxnChg chg="add del mod">
          <ac:chgData name="Dezhong Yao" userId="794760dbfb091494" providerId="LiveId" clId="{E24D1FD2-854A-4773-B4ED-2D7ECE196ED4}" dt="2020-09-11T03:04:43.835" v="1615"/>
          <ac:cxnSpMkLst>
            <pc:docMk/>
            <pc:sldMk cId="3480331947" sldId="358"/>
            <ac:cxnSpMk id="77" creationId="{1A7185CA-1ED9-4C18-A2CA-52C369BE2D2E}"/>
          </ac:cxnSpMkLst>
        </pc:cxnChg>
        <pc:cxnChg chg="add del mod">
          <ac:chgData name="Dezhong Yao" userId="794760dbfb091494" providerId="LiveId" clId="{E24D1FD2-854A-4773-B4ED-2D7ECE196ED4}" dt="2020-09-11T03:04:43.835" v="1615"/>
          <ac:cxnSpMkLst>
            <pc:docMk/>
            <pc:sldMk cId="3480331947" sldId="358"/>
            <ac:cxnSpMk id="78" creationId="{EEBE7966-70B3-45E8-AB23-339C8B95EED0}"/>
          </ac:cxnSpMkLst>
        </pc:cxnChg>
        <pc:cxnChg chg="add del mod">
          <ac:chgData name="Dezhong Yao" userId="794760dbfb091494" providerId="LiveId" clId="{E24D1FD2-854A-4773-B4ED-2D7ECE196ED4}" dt="2020-09-11T03:04:43.835" v="1615"/>
          <ac:cxnSpMkLst>
            <pc:docMk/>
            <pc:sldMk cId="3480331947" sldId="358"/>
            <ac:cxnSpMk id="79" creationId="{F9456975-92BC-4306-A5D7-780F354A2497}"/>
          </ac:cxnSpMkLst>
        </pc:cxnChg>
        <pc:cxnChg chg="add del mod">
          <ac:chgData name="Dezhong Yao" userId="794760dbfb091494" providerId="LiveId" clId="{E24D1FD2-854A-4773-B4ED-2D7ECE196ED4}" dt="2020-09-11T03:04:43.835" v="1615"/>
          <ac:cxnSpMkLst>
            <pc:docMk/>
            <pc:sldMk cId="3480331947" sldId="358"/>
            <ac:cxnSpMk id="80" creationId="{BBBBD44D-224B-4636-B0F5-6BEA577C3542}"/>
          </ac:cxnSpMkLst>
        </pc:cxnChg>
        <pc:cxnChg chg="add del mod">
          <ac:chgData name="Dezhong Yao" userId="794760dbfb091494" providerId="LiveId" clId="{E24D1FD2-854A-4773-B4ED-2D7ECE196ED4}" dt="2020-09-11T03:04:43.835" v="1615"/>
          <ac:cxnSpMkLst>
            <pc:docMk/>
            <pc:sldMk cId="3480331947" sldId="358"/>
            <ac:cxnSpMk id="81" creationId="{0F9C33FA-8DAE-4AF0-8636-143F897FF3E7}"/>
          </ac:cxnSpMkLst>
        </pc:cxnChg>
        <pc:cxnChg chg="add del mod">
          <ac:chgData name="Dezhong Yao" userId="794760dbfb091494" providerId="LiveId" clId="{E24D1FD2-854A-4773-B4ED-2D7ECE196ED4}" dt="2020-09-11T03:04:43.835" v="1615"/>
          <ac:cxnSpMkLst>
            <pc:docMk/>
            <pc:sldMk cId="3480331947" sldId="358"/>
            <ac:cxnSpMk id="82" creationId="{7C1C6D94-6E15-472B-BE68-8689E720B2A8}"/>
          </ac:cxnSpMkLst>
        </pc:cxnChg>
        <pc:cxnChg chg="add del mod">
          <ac:chgData name="Dezhong Yao" userId="794760dbfb091494" providerId="LiveId" clId="{E24D1FD2-854A-4773-B4ED-2D7ECE196ED4}" dt="2020-09-11T03:04:43.835" v="1615"/>
          <ac:cxnSpMkLst>
            <pc:docMk/>
            <pc:sldMk cId="3480331947" sldId="358"/>
            <ac:cxnSpMk id="83" creationId="{2064EC57-EA5A-4282-BEFE-33A10BD49442}"/>
          </ac:cxnSpMkLst>
        </pc:cxnChg>
        <pc:cxnChg chg="add del mod">
          <ac:chgData name="Dezhong Yao" userId="794760dbfb091494" providerId="LiveId" clId="{E24D1FD2-854A-4773-B4ED-2D7ECE196ED4}" dt="2020-09-11T03:04:43.835" v="1615"/>
          <ac:cxnSpMkLst>
            <pc:docMk/>
            <pc:sldMk cId="3480331947" sldId="358"/>
            <ac:cxnSpMk id="84" creationId="{E808F485-9761-4731-B943-A81E60B3AE98}"/>
          </ac:cxnSpMkLst>
        </pc:cxnChg>
        <pc:cxnChg chg="add del mod">
          <ac:chgData name="Dezhong Yao" userId="794760dbfb091494" providerId="LiveId" clId="{E24D1FD2-854A-4773-B4ED-2D7ECE196ED4}" dt="2020-09-11T03:04:43.835" v="1615"/>
          <ac:cxnSpMkLst>
            <pc:docMk/>
            <pc:sldMk cId="3480331947" sldId="358"/>
            <ac:cxnSpMk id="85" creationId="{91A87CC6-9100-487F-95DB-583E13888A16}"/>
          </ac:cxnSpMkLst>
        </pc:cxnChg>
        <pc:cxnChg chg="add del mod">
          <ac:chgData name="Dezhong Yao" userId="794760dbfb091494" providerId="LiveId" clId="{E24D1FD2-854A-4773-B4ED-2D7ECE196ED4}" dt="2020-09-11T03:04:43.835" v="1615"/>
          <ac:cxnSpMkLst>
            <pc:docMk/>
            <pc:sldMk cId="3480331947" sldId="358"/>
            <ac:cxnSpMk id="86" creationId="{A80EA764-E7E0-459E-8889-8390E3C32A65}"/>
          </ac:cxnSpMkLst>
        </pc:cxnChg>
        <pc:cxnChg chg="add del mod">
          <ac:chgData name="Dezhong Yao" userId="794760dbfb091494" providerId="LiveId" clId="{E24D1FD2-854A-4773-B4ED-2D7ECE196ED4}" dt="2020-09-11T03:04:43.835" v="1615"/>
          <ac:cxnSpMkLst>
            <pc:docMk/>
            <pc:sldMk cId="3480331947" sldId="358"/>
            <ac:cxnSpMk id="87" creationId="{CC9134EE-2EAB-41D5-A0B0-6C7C2D7D43E3}"/>
          </ac:cxnSpMkLst>
        </pc:cxnChg>
        <pc:cxnChg chg="add del mod">
          <ac:chgData name="Dezhong Yao" userId="794760dbfb091494" providerId="LiveId" clId="{E24D1FD2-854A-4773-B4ED-2D7ECE196ED4}" dt="2020-09-11T03:04:43.835" v="1615"/>
          <ac:cxnSpMkLst>
            <pc:docMk/>
            <pc:sldMk cId="3480331947" sldId="358"/>
            <ac:cxnSpMk id="88" creationId="{7095EDA9-0360-45A5-8785-41152CC90AD1}"/>
          </ac:cxnSpMkLst>
        </pc:cxnChg>
        <pc:cxnChg chg="add del mod">
          <ac:chgData name="Dezhong Yao" userId="794760dbfb091494" providerId="LiveId" clId="{E24D1FD2-854A-4773-B4ED-2D7ECE196ED4}" dt="2020-09-11T03:04:43.835" v="1615"/>
          <ac:cxnSpMkLst>
            <pc:docMk/>
            <pc:sldMk cId="3480331947" sldId="358"/>
            <ac:cxnSpMk id="89" creationId="{5F04AA95-8DB4-4E38-8A83-87A8C5C15531}"/>
          </ac:cxnSpMkLst>
        </pc:cxnChg>
        <pc:cxnChg chg="add del mod">
          <ac:chgData name="Dezhong Yao" userId="794760dbfb091494" providerId="LiveId" clId="{E24D1FD2-854A-4773-B4ED-2D7ECE196ED4}" dt="2020-09-11T03:04:43.835" v="1615"/>
          <ac:cxnSpMkLst>
            <pc:docMk/>
            <pc:sldMk cId="3480331947" sldId="358"/>
            <ac:cxnSpMk id="90" creationId="{0F11F5B7-BD40-436C-A1CF-4D10BEFDA251}"/>
          </ac:cxnSpMkLst>
        </pc:cxnChg>
        <pc:cxnChg chg="add del mod">
          <ac:chgData name="Dezhong Yao" userId="794760dbfb091494" providerId="LiveId" clId="{E24D1FD2-854A-4773-B4ED-2D7ECE196ED4}" dt="2020-09-11T03:04:43.835" v="1615"/>
          <ac:cxnSpMkLst>
            <pc:docMk/>
            <pc:sldMk cId="3480331947" sldId="358"/>
            <ac:cxnSpMk id="91" creationId="{D261E752-2714-44F5-9781-20E96B723E8D}"/>
          </ac:cxnSpMkLst>
        </pc:cxnChg>
        <pc:cxnChg chg="add del mod">
          <ac:chgData name="Dezhong Yao" userId="794760dbfb091494" providerId="LiveId" clId="{E24D1FD2-854A-4773-B4ED-2D7ECE196ED4}" dt="2020-09-11T03:04:43.835" v="1615"/>
          <ac:cxnSpMkLst>
            <pc:docMk/>
            <pc:sldMk cId="3480331947" sldId="358"/>
            <ac:cxnSpMk id="92" creationId="{59582E43-E5C8-4942-B935-092A5D8DD6D0}"/>
          </ac:cxnSpMkLst>
        </pc:cxnChg>
        <pc:cxnChg chg="add del mod">
          <ac:chgData name="Dezhong Yao" userId="794760dbfb091494" providerId="LiveId" clId="{E24D1FD2-854A-4773-B4ED-2D7ECE196ED4}" dt="2020-09-11T03:04:43.835" v="1615"/>
          <ac:cxnSpMkLst>
            <pc:docMk/>
            <pc:sldMk cId="3480331947" sldId="358"/>
            <ac:cxnSpMk id="93" creationId="{916EEAC2-3F10-41A0-9217-D5A683216CDF}"/>
          </ac:cxnSpMkLst>
        </pc:cxnChg>
        <pc:cxnChg chg="add del mod">
          <ac:chgData name="Dezhong Yao" userId="794760dbfb091494" providerId="LiveId" clId="{E24D1FD2-854A-4773-B4ED-2D7ECE196ED4}" dt="2020-09-11T03:04:43.835" v="1615"/>
          <ac:cxnSpMkLst>
            <pc:docMk/>
            <pc:sldMk cId="3480331947" sldId="358"/>
            <ac:cxnSpMk id="94" creationId="{3AAF59F6-DC7B-4DDE-8DCF-E366E2038298}"/>
          </ac:cxnSpMkLst>
        </pc:cxnChg>
        <pc:cxnChg chg="add del mod">
          <ac:chgData name="Dezhong Yao" userId="794760dbfb091494" providerId="LiveId" clId="{E24D1FD2-854A-4773-B4ED-2D7ECE196ED4}" dt="2020-09-11T03:04:43.835" v="1615"/>
          <ac:cxnSpMkLst>
            <pc:docMk/>
            <pc:sldMk cId="3480331947" sldId="358"/>
            <ac:cxnSpMk id="95" creationId="{760098E8-1C95-4A0B-9014-CE35124F27AC}"/>
          </ac:cxnSpMkLst>
        </pc:cxnChg>
        <pc:cxnChg chg="add del mod">
          <ac:chgData name="Dezhong Yao" userId="794760dbfb091494" providerId="LiveId" clId="{E24D1FD2-854A-4773-B4ED-2D7ECE196ED4}" dt="2020-09-11T03:04:43.835" v="1615"/>
          <ac:cxnSpMkLst>
            <pc:docMk/>
            <pc:sldMk cId="3480331947" sldId="358"/>
            <ac:cxnSpMk id="96" creationId="{813643EC-F62B-49B3-8602-6DA225B3CEDF}"/>
          </ac:cxnSpMkLst>
        </pc:cxnChg>
        <pc:cxnChg chg="add del mod">
          <ac:chgData name="Dezhong Yao" userId="794760dbfb091494" providerId="LiveId" clId="{E24D1FD2-854A-4773-B4ED-2D7ECE196ED4}" dt="2020-09-11T03:04:43.835" v="1615"/>
          <ac:cxnSpMkLst>
            <pc:docMk/>
            <pc:sldMk cId="3480331947" sldId="358"/>
            <ac:cxnSpMk id="97" creationId="{08CA7869-DF16-4B2A-8A00-1980B835D2D6}"/>
          </ac:cxnSpMkLst>
        </pc:cxnChg>
        <pc:cxnChg chg="add del mod">
          <ac:chgData name="Dezhong Yao" userId="794760dbfb091494" providerId="LiveId" clId="{E24D1FD2-854A-4773-B4ED-2D7ECE196ED4}" dt="2020-09-11T03:04:43.835" v="1615"/>
          <ac:cxnSpMkLst>
            <pc:docMk/>
            <pc:sldMk cId="3480331947" sldId="358"/>
            <ac:cxnSpMk id="98" creationId="{064C8FD7-60BC-45BB-986D-1B696616E8E1}"/>
          </ac:cxnSpMkLst>
        </pc:cxnChg>
        <pc:cxnChg chg="add del mod">
          <ac:chgData name="Dezhong Yao" userId="794760dbfb091494" providerId="LiveId" clId="{E24D1FD2-854A-4773-B4ED-2D7ECE196ED4}" dt="2020-09-11T03:04:43.835" v="1615"/>
          <ac:cxnSpMkLst>
            <pc:docMk/>
            <pc:sldMk cId="3480331947" sldId="358"/>
            <ac:cxnSpMk id="99" creationId="{9537C604-8185-4E82-AD36-2723B91DD6A0}"/>
          </ac:cxnSpMkLst>
        </pc:cxnChg>
        <pc:cxnChg chg="add mod">
          <ac:chgData name="Dezhong Yao" userId="794760dbfb091494" providerId="LiveId" clId="{E24D1FD2-854A-4773-B4ED-2D7ECE196ED4}" dt="2020-09-11T03:04:52.089" v="1617" actId="164"/>
          <ac:cxnSpMkLst>
            <pc:docMk/>
            <pc:sldMk cId="3480331947" sldId="358"/>
            <ac:cxnSpMk id="101" creationId="{E2E8695F-4F68-4FAD-9AC0-0AE39EB16ABD}"/>
          </ac:cxnSpMkLst>
        </pc:cxnChg>
        <pc:cxnChg chg="add mod">
          <ac:chgData name="Dezhong Yao" userId="794760dbfb091494" providerId="LiveId" clId="{E24D1FD2-854A-4773-B4ED-2D7ECE196ED4}" dt="2020-09-11T03:04:52.089" v="1617" actId="164"/>
          <ac:cxnSpMkLst>
            <pc:docMk/>
            <pc:sldMk cId="3480331947" sldId="358"/>
            <ac:cxnSpMk id="118" creationId="{8D4CBB73-FE4C-45FA-949F-1A0DF7C0DEE6}"/>
          </ac:cxnSpMkLst>
        </pc:cxnChg>
        <pc:cxnChg chg="add mod">
          <ac:chgData name="Dezhong Yao" userId="794760dbfb091494" providerId="LiveId" clId="{E24D1FD2-854A-4773-B4ED-2D7ECE196ED4}" dt="2020-09-11T03:04:52.089" v="1617" actId="164"/>
          <ac:cxnSpMkLst>
            <pc:docMk/>
            <pc:sldMk cId="3480331947" sldId="358"/>
            <ac:cxnSpMk id="158" creationId="{614A0575-4FB1-436A-AEE7-3A188606536C}"/>
          </ac:cxnSpMkLst>
        </pc:cxnChg>
        <pc:cxnChg chg="add mod">
          <ac:chgData name="Dezhong Yao" userId="794760dbfb091494" providerId="LiveId" clId="{E24D1FD2-854A-4773-B4ED-2D7ECE196ED4}" dt="2020-09-11T03:04:52.089" v="1617" actId="164"/>
          <ac:cxnSpMkLst>
            <pc:docMk/>
            <pc:sldMk cId="3480331947" sldId="358"/>
            <ac:cxnSpMk id="162" creationId="{A3D0145F-E28E-40CC-B238-2B1B58F71889}"/>
          </ac:cxnSpMkLst>
        </pc:cxnChg>
        <pc:cxnChg chg="add mod">
          <ac:chgData name="Dezhong Yao" userId="794760dbfb091494" providerId="LiveId" clId="{E24D1FD2-854A-4773-B4ED-2D7ECE196ED4}" dt="2020-09-11T03:04:52.089" v="1617" actId="164"/>
          <ac:cxnSpMkLst>
            <pc:docMk/>
            <pc:sldMk cId="3480331947" sldId="358"/>
            <ac:cxnSpMk id="163" creationId="{B4320FBC-875E-4B11-8D5E-B46887E1C48D}"/>
          </ac:cxnSpMkLst>
        </pc:cxnChg>
        <pc:cxnChg chg="add mod">
          <ac:chgData name="Dezhong Yao" userId="794760dbfb091494" providerId="LiveId" clId="{E24D1FD2-854A-4773-B4ED-2D7ECE196ED4}" dt="2020-09-11T03:04:52.089" v="1617" actId="164"/>
          <ac:cxnSpMkLst>
            <pc:docMk/>
            <pc:sldMk cId="3480331947" sldId="358"/>
            <ac:cxnSpMk id="164" creationId="{221ED637-DACD-4D1B-9E29-1C6A3AC06C12}"/>
          </ac:cxnSpMkLst>
        </pc:cxnChg>
        <pc:cxnChg chg="add mod">
          <ac:chgData name="Dezhong Yao" userId="794760dbfb091494" providerId="LiveId" clId="{E24D1FD2-854A-4773-B4ED-2D7ECE196ED4}" dt="2020-09-11T03:04:52.089" v="1617" actId="164"/>
          <ac:cxnSpMkLst>
            <pc:docMk/>
            <pc:sldMk cId="3480331947" sldId="358"/>
            <ac:cxnSpMk id="165" creationId="{519DC4BA-69CB-4C26-9527-CD0F85CABB40}"/>
          </ac:cxnSpMkLst>
        </pc:cxnChg>
        <pc:cxnChg chg="add mod">
          <ac:chgData name="Dezhong Yao" userId="794760dbfb091494" providerId="LiveId" clId="{E24D1FD2-854A-4773-B4ED-2D7ECE196ED4}" dt="2020-09-11T03:04:52.089" v="1617" actId="164"/>
          <ac:cxnSpMkLst>
            <pc:docMk/>
            <pc:sldMk cId="3480331947" sldId="358"/>
            <ac:cxnSpMk id="166" creationId="{5ED9CF89-1F79-43FF-A05E-DC9E8D4D7923}"/>
          </ac:cxnSpMkLst>
        </pc:cxnChg>
        <pc:cxnChg chg="add mod">
          <ac:chgData name="Dezhong Yao" userId="794760dbfb091494" providerId="LiveId" clId="{E24D1FD2-854A-4773-B4ED-2D7ECE196ED4}" dt="2020-09-11T03:04:52.089" v="1617" actId="164"/>
          <ac:cxnSpMkLst>
            <pc:docMk/>
            <pc:sldMk cId="3480331947" sldId="358"/>
            <ac:cxnSpMk id="167" creationId="{1FFFD372-7A5A-4E40-B9F2-FA29A13781B3}"/>
          </ac:cxnSpMkLst>
        </pc:cxnChg>
        <pc:cxnChg chg="add mod">
          <ac:chgData name="Dezhong Yao" userId="794760dbfb091494" providerId="LiveId" clId="{E24D1FD2-854A-4773-B4ED-2D7ECE196ED4}" dt="2020-09-11T03:04:52.089" v="1617" actId="164"/>
          <ac:cxnSpMkLst>
            <pc:docMk/>
            <pc:sldMk cId="3480331947" sldId="358"/>
            <ac:cxnSpMk id="168" creationId="{562F0C11-1EEB-4476-B41B-42F9919A5638}"/>
          </ac:cxnSpMkLst>
        </pc:cxnChg>
        <pc:cxnChg chg="add mod">
          <ac:chgData name="Dezhong Yao" userId="794760dbfb091494" providerId="LiveId" clId="{E24D1FD2-854A-4773-B4ED-2D7ECE196ED4}" dt="2020-09-11T03:04:52.089" v="1617" actId="164"/>
          <ac:cxnSpMkLst>
            <pc:docMk/>
            <pc:sldMk cId="3480331947" sldId="358"/>
            <ac:cxnSpMk id="169" creationId="{FB3D0643-DC62-43B4-824B-CB4F6602FFC6}"/>
          </ac:cxnSpMkLst>
        </pc:cxnChg>
        <pc:cxnChg chg="add mod">
          <ac:chgData name="Dezhong Yao" userId="794760dbfb091494" providerId="LiveId" clId="{E24D1FD2-854A-4773-B4ED-2D7ECE196ED4}" dt="2020-09-11T03:04:52.089" v="1617" actId="164"/>
          <ac:cxnSpMkLst>
            <pc:docMk/>
            <pc:sldMk cId="3480331947" sldId="358"/>
            <ac:cxnSpMk id="170" creationId="{1624878D-3AC8-4151-9B39-8A88E546141F}"/>
          </ac:cxnSpMkLst>
        </pc:cxnChg>
        <pc:cxnChg chg="add mod">
          <ac:chgData name="Dezhong Yao" userId="794760dbfb091494" providerId="LiveId" clId="{E24D1FD2-854A-4773-B4ED-2D7ECE196ED4}" dt="2020-09-11T03:04:52.089" v="1617" actId="164"/>
          <ac:cxnSpMkLst>
            <pc:docMk/>
            <pc:sldMk cId="3480331947" sldId="358"/>
            <ac:cxnSpMk id="171" creationId="{3EAB8568-267B-4E59-A196-DA85E82CD015}"/>
          </ac:cxnSpMkLst>
        </pc:cxnChg>
        <pc:cxnChg chg="add mod">
          <ac:chgData name="Dezhong Yao" userId="794760dbfb091494" providerId="LiveId" clId="{E24D1FD2-854A-4773-B4ED-2D7ECE196ED4}" dt="2020-09-11T03:04:52.089" v="1617" actId="164"/>
          <ac:cxnSpMkLst>
            <pc:docMk/>
            <pc:sldMk cId="3480331947" sldId="358"/>
            <ac:cxnSpMk id="172" creationId="{F3EFCE53-AEF7-4DD6-A3F1-56854F5ECFDD}"/>
          </ac:cxnSpMkLst>
        </pc:cxnChg>
        <pc:cxnChg chg="add mod">
          <ac:chgData name="Dezhong Yao" userId="794760dbfb091494" providerId="LiveId" clId="{E24D1FD2-854A-4773-B4ED-2D7ECE196ED4}" dt="2020-09-11T03:04:52.089" v="1617" actId="164"/>
          <ac:cxnSpMkLst>
            <pc:docMk/>
            <pc:sldMk cId="3480331947" sldId="358"/>
            <ac:cxnSpMk id="173" creationId="{9ABDC872-8762-4223-B299-C7F7BF6ADC24}"/>
          </ac:cxnSpMkLst>
        </pc:cxnChg>
        <pc:cxnChg chg="add mod">
          <ac:chgData name="Dezhong Yao" userId="794760dbfb091494" providerId="LiveId" clId="{E24D1FD2-854A-4773-B4ED-2D7ECE196ED4}" dt="2020-09-11T03:04:52.089" v="1617" actId="164"/>
          <ac:cxnSpMkLst>
            <pc:docMk/>
            <pc:sldMk cId="3480331947" sldId="358"/>
            <ac:cxnSpMk id="174" creationId="{65DD5E66-AFC1-4B31-9793-34E42285F533}"/>
          </ac:cxnSpMkLst>
        </pc:cxnChg>
        <pc:cxnChg chg="add mod">
          <ac:chgData name="Dezhong Yao" userId="794760dbfb091494" providerId="LiveId" clId="{E24D1FD2-854A-4773-B4ED-2D7ECE196ED4}" dt="2020-09-11T03:04:52.089" v="1617" actId="164"/>
          <ac:cxnSpMkLst>
            <pc:docMk/>
            <pc:sldMk cId="3480331947" sldId="358"/>
            <ac:cxnSpMk id="175" creationId="{8F6163F7-7CBB-4CEA-A9EF-FF8B46FF1854}"/>
          </ac:cxnSpMkLst>
        </pc:cxnChg>
        <pc:cxnChg chg="add mod">
          <ac:chgData name="Dezhong Yao" userId="794760dbfb091494" providerId="LiveId" clId="{E24D1FD2-854A-4773-B4ED-2D7ECE196ED4}" dt="2020-09-11T03:04:52.089" v="1617" actId="164"/>
          <ac:cxnSpMkLst>
            <pc:docMk/>
            <pc:sldMk cId="3480331947" sldId="358"/>
            <ac:cxnSpMk id="176" creationId="{1627FF39-957C-4CE9-911D-29C3A2A6AAD3}"/>
          </ac:cxnSpMkLst>
        </pc:cxnChg>
        <pc:cxnChg chg="add mod">
          <ac:chgData name="Dezhong Yao" userId="794760dbfb091494" providerId="LiveId" clId="{E24D1FD2-854A-4773-B4ED-2D7ECE196ED4}" dt="2020-09-11T03:04:52.089" v="1617" actId="164"/>
          <ac:cxnSpMkLst>
            <pc:docMk/>
            <pc:sldMk cId="3480331947" sldId="358"/>
            <ac:cxnSpMk id="177" creationId="{CD091D0E-453C-48F6-9593-B25CC7329728}"/>
          </ac:cxnSpMkLst>
        </pc:cxnChg>
        <pc:cxnChg chg="add mod">
          <ac:chgData name="Dezhong Yao" userId="794760dbfb091494" providerId="LiveId" clId="{E24D1FD2-854A-4773-B4ED-2D7ECE196ED4}" dt="2020-09-11T03:04:52.089" v="1617" actId="164"/>
          <ac:cxnSpMkLst>
            <pc:docMk/>
            <pc:sldMk cId="3480331947" sldId="358"/>
            <ac:cxnSpMk id="178" creationId="{07C92D45-1FE3-452B-987A-AC1640236CDB}"/>
          </ac:cxnSpMkLst>
        </pc:cxnChg>
        <pc:cxnChg chg="add mod">
          <ac:chgData name="Dezhong Yao" userId="794760dbfb091494" providerId="LiveId" clId="{E24D1FD2-854A-4773-B4ED-2D7ECE196ED4}" dt="2020-09-11T03:04:52.089" v="1617" actId="164"/>
          <ac:cxnSpMkLst>
            <pc:docMk/>
            <pc:sldMk cId="3480331947" sldId="358"/>
            <ac:cxnSpMk id="179" creationId="{0731CFB4-0BD9-4E0C-8DF2-8076380D6322}"/>
          </ac:cxnSpMkLst>
        </pc:cxnChg>
        <pc:cxnChg chg="add mod">
          <ac:chgData name="Dezhong Yao" userId="794760dbfb091494" providerId="LiveId" clId="{E24D1FD2-854A-4773-B4ED-2D7ECE196ED4}" dt="2020-09-11T03:04:52.089" v="1617" actId="164"/>
          <ac:cxnSpMkLst>
            <pc:docMk/>
            <pc:sldMk cId="3480331947" sldId="358"/>
            <ac:cxnSpMk id="180" creationId="{B082CE7F-AF31-4DF2-80A6-6FA672D5C2C8}"/>
          </ac:cxnSpMkLst>
        </pc:cxnChg>
        <pc:cxnChg chg="add mod">
          <ac:chgData name="Dezhong Yao" userId="794760dbfb091494" providerId="LiveId" clId="{E24D1FD2-854A-4773-B4ED-2D7ECE196ED4}" dt="2020-09-11T03:04:52.089" v="1617" actId="164"/>
          <ac:cxnSpMkLst>
            <pc:docMk/>
            <pc:sldMk cId="3480331947" sldId="358"/>
            <ac:cxnSpMk id="181" creationId="{6DD9B6BA-9802-4383-9B6D-BEB8E3AE05AC}"/>
          </ac:cxnSpMkLst>
        </pc:cxnChg>
        <pc:cxnChg chg="add mod">
          <ac:chgData name="Dezhong Yao" userId="794760dbfb091494" providerId="LiveId" clId="{E24D1FD2-854A-4773-B4ED-2D7ECE196ED4}" dt="2020-09-11T03:04:52.089" v="1617" actId="164"/>
          <ac:cxnSpMkLst>
            <pc:docMk/>
            <pc:sldMk cId="3480331947" sldId="358"/>
            <ac:cxnSpMk id="182" creationId="{6515D2CC-E02C-4C1B-99BE-16596D874448}"/>
          </ac:cxnSpMkLst>
        </pc:cxnChg>
        <pc:cxnChg chg="add mod">
          <ac:chgData name="Dezhong Yao" userId="794760dbfb091494" providerId="LiveId" clId="{E24D1FD2-854A-4773-B4ED-2D7ECE196ED4}" dt="2020-09-11T03:04:52.089" v="1617" actId="164"/>
          <ac:cxnSpMkLst>
            <pc:docMk/>
            <pc:sldMk cId="3480331947" sldId="358"/>
            <ac:cxnSpMk id="183" creationId="{B6A09F28-DD95-44E5-B57F-28EACF3F5439}"/>
          </ac:cxnSpMkLst>
        </pc:cxnChg>
        <pc:cxnChg chg="add mod">
          <ac:chgData name="Dezhong Yao" userId="794760dbfb091494" providerId="LiveId" clId="{E24D1FD2-854A-4773-B4ED-2D7ECE196ED4}" dt="2020-09-11T03:04:52.089" v="1617" actId="164"/>
          <ac:cxnSpMkLst>
            <pc:docMk/>
            <pc:sldMk cId="3480331947" sldId="358"/>
            <ac:cxnSpMk id="184" creationId="{72661120-EA35-4253-A4D9-EA5C755AB3B2}"/>
          </ac:cxnSpMkLst>
        </pc:cxnChg>
        <pc:cxnChg chg="add mod">
          <ac:chgData name="Dezhong Yao" userId="794760dbfb091494" providerId="LiveId" clId="{E24D1FD2-854A-4773-B4ED-2D7ECE196ED4}" dt="2020-09-11T03:04:52.089" v="1617" actId="164"/>
          <ac:cxnSpMkLst>
            <pc:docMk/>
            <pc:sldMk cId="3480331947" sldId="358"/>
            <ac:cxnSpMk id="185" creationId="{AE31A24F-7526-4760-9341-A851EB907B46}"/>
          </ac:cxnSpMkLst>
        </pc:cxnChg>
        <pc:cxnChg chg="add mod">
          <ac:chgData name="Dezhong Yao" userId="794760dbfb091494" providerId="LiveId" clId="{E24D1FD2-854A-4773-B4ED-2D7ECE196ED4}" dt="2020-09-11T03:04:52.089" v="1617" actId="164"/>
          <ac:cxnSpMkLst>
            <pc:docMk/>
            <pc:sldMk cId="3480331947" sldId="358"/>
            <ac:cxnSpMk id="186" creationId="{B7A8387E-24F0-45C9-B1E8-C9287F6B51FC}"/>
          </ac:cxnSpMkLst>
        </pc:cxnChg>
        <pc:cxnChg chg="add mod">
          <ac:chgData name="Dezhong Yao" userId="794760dbfb091494" providerId="LiveId" clId="{E24D1FD2-854A-4773-B4ED-2D7ECE196ED4}" dt="2020-09-11T03:04:52.089" v="1617" actId="164"/>
          <ac:cxnSpMkLst>
            <pc:docMk/>
            <pc:sldMk cId="3480331947" sldId="358"/>
            <ac:cxnSpMk id="187" creationId="{38869FE7-6877-47BC-907E-D5E6F3BBE368}"/>
          </ac:cxnSpMkLst>
        </pc:cxnChg>
        <pc:cxnChg chg="add mod">
          <ac:chgData name="Dezhong Yao" userId="794760dbfb091494" providerId="LiveId" clId="{E24D1FD2-854A-4773-B4ED-2D7ECE196ED4}" dt="2020-09-11T03:04:52.089" v="1617" actId="164"/>
          <ac:cxnSpMkLst>
            <pc:docMk/>
            <pc:sldMk cId="3480331947" sldId="358"/>
            <ac:cxnSpMk id="188" creationId="{E80FEBF0-F940-4A1F-A139-4312D9E6DC6C}"/>
          </ac:cxnSpMkLst>
        </pc:cxnChg>
        <pc:cxnChg chg="add mod">
          <ac:chgData name="Dezhong Yao" userId="794760dbfb091494" providerId="LiveId" clId="{E24D1FD2-854A-4773-B4ED-2D7ECE196ED4}" dt="2020-09-11T03:04:52.089" v="1617" actId="164"/>
          <ac:cxnSpMkLst>
            <pc:docMk/>
            <pc:sldMk cId="3480331947" sldId="358"/>
            <ac:cxnSpMk id="189" creationId="{2B52E177-C161-425A-A4BB-A88437604792}"/>
          </ac:cxnSpMkLst>
        </pc:cxnChg>
        <pc:cxnChg chg="add mod">
          <ac:chgData name="Dezhong Yao" userId="794760dbfb091494" providerId="LiveId" clId="{E24D1FD2-854A-4773-B4ED-2D7ECE196ED4}" dt="2020-09-11T03:04:52.089" v="1617" actId="164"/>
          <ac:cxnSpMkLst>
            <pc:docMk/>
            <pc:sldMk cId="3480331947" sldId="358"/>
            <ac:cxnSpMk id="190" creationId="{D8D0B5C6-15F3-4D53-9FF6-18F767A2F8F9}"/>
          </ac:cxnSpMkLst>
        </pc:cxnChg>
        <pc:cxnChg chg="add mod">
          <ac:chgData name="Dezhong Yao" userId="794760dbfb091494" providerId="LiveId" clId="{E24D1FD2-854A-4773-B4ED-2D7ECE196ED4}" dt="2020-09-11T03:04:52.089" v="1617" actId="164"/>
          <ac:cxnSpMkLst>
            <pc:docMk/>
            <pc:sldMk cId="3480331947" sldId="358"/>
            <ac:cxnSpMk id="191" creationId="{C4C726C2-2CEA-4A27-ABB6-D6E35BFA24AF}"/>
          </ac:cxnSpMkLst>
        </pc:cxnChg>
        <pc:cxnChg chg="add mod">
          <ac:chgData name="Dezhong Yao" userId="794760dbfb091494" providerId="LiveId" clId="{E24D1FD2-854A-4773-B4ED-2D7ECE196ED4}" dt="2020-09-11T03:04:52.089" v="1617" actId="164"/>
          <ac:cxnSpMkLst>
            <pc:docMk/>
            <pc:sldMk cId="3480331947" sldId="358"/>
            <ac:cxnSpMk id="192" creationId="{E0010C58-366C-4544-B7DB-B71F06914202}"/>
          </ac:cxnSpMkLst>
        </pc:cxnChg>
        <pc:cxnChg chg="add mod">
          <ac:chgData name="Dezhong Yao" userId="794760dbfb091494" providerId="LiveId" clId="{E24D1FD2-854A-4773-B4ED-2D7ECE196ED4}" dt="2020-09-11T03:04:52.089" v="1617" actId="164"/>
          <ac:cxnSpMkLst>
            <pc:docMk/>
            <pc:sldMk cId="3480331947" sldId="358"/>
            <ac:cxnSpMk id="193" creationId="{51E8A1AF-E4B6-416D-ABC7-7539C1ACAE8E}"/>
          </ac:cxnSpMkLst>
        </pc:cxnChg>
        <pc:cxnChg chg="add mod">
          <ac:chgData name="Dezhong Yao" userId="794760dbfb091494" providerId="LiveId" clId="{E24D1FD2-854A-4773-B4ED-2D7ECE196ED4}" dt="2020-09-11T03:04:52.089" v="1617" actId="164"/>
          <ac:cxnSpMkLst>
            <pc:docMk/>
            <pc:sldMk cId="3480331947" sldId="358"/>
            <ac:cxnSpMk id="194" creationId="{B7FE6102-BBA0-456C-A540-7FD2C349E725}"/>
          </ac:cxnSpMkLst>
        </pc:cxnChg>
        <pc:cxnChg chg="add mod">
          <ac:chgData name="Dezhong Yao" userId="794760dbfb091494" providerId="LiveId" clId="{E24D1FD2-854A-4773-B4ED-2D7ECE196ED4}" dt="2020-09-11T03:04:52.089" v="1617" actId="164"/>
          <ac:cxnSpMkLst>
            <pc:docMk/>
            <pc:sldMk cId="3480331947" sldId="358"/>
            <ac:cxnSpMk id="195" creationId="{B05BC3E2-D33C-42AB-9C01-1389693D4606}"/>
          </ac:cxnSpMkLst>
        </pc:cxnChg>
        <pc:cxnChg chg="add mod">
          <ac:chgData name="Dezhong Yao" userId="794760dbfb091494" providerId="LiveId" clId="{E24D1FD2-854A-4773-B4ED-2D7ECE196ED4}" dt="2020-09-11T03:04:52.089" v="1617" actId="164"/>
          <ac:cxnSpMkLst>
            <pc:docMk/>
            <pc:sldMk cId="3480331947" sldId="358"/>
            <ac:cxnSpMk id="196" creationId="{C9753E7D-EAC6-41C2-8EE5-82B5A42BC171}"/>
          </ac:cxnSpMkLst>
        </pc:cxnChg>
        <pc:cxnChg chg="add mod">
          <ac:chgData name="Dezhong Yao" userId="794760dbfb091494" providerId="LiveId" clId="{E24D1FD2-854A-4773-B4ED-2D7ECE196ED4}" dt="2020-09-11T03:05:03.686" v="1620" actId="164"/>
          <ac:cxnSpMkLst>
            <pc:docMk/>
            <pc:sldMk cId="3480331947" sldId="358"/>
            <ac:cxnSpMk id="199" creationId="{B2A641B8-6D89-406A-8CF6-4AF98775DDE6}"/>
          </ac:cxnSpMkLst>
        </pc:cxnChg>
        <pc:cxnChg chg="add mod">
          <ac:chgData name="Dezhong Yao" userId="794760dbfb091494" providerId="LiveId" clId="{E24D1FD2-854A-4773-B4ED-2D7ECE196ED4}" dt="2020-09-11T03:05:03.686" v="1620" actId="164"/>
          <ac:cxnSpMkLst>
            <pc:docMk/>
            <pc:sldMk cId="3480331947" sldId="358"/>
            <ac:cxnSpMk id="206" creationId="{A53F8D73-44B3-402E-9555-76F02B4360EF}"/>
          </ac:cxnSpMkLst>
        </pc:cxnChg>
        <pc:cxnChg chg="add mod">
          <ac:chgData name="Dezhong Yao" userId="794760dbfb091494" providerId="LiveId" clId="{E24D1FD2-854A-4773-B4ED-2D7ECE196ED4}" dt="2020-09-11T03:05:03.686" v="1620" actId="164"/>
          <ac:cxnSpMkLst>
            <pc:docMk/>
            <pc:sldMk cId="3480331947" sldId="358"/>
            <ac:cxnSpMk id="222" creationId="{9DD2BE88-53C4-4F0C-9F38-0CB29E56BC91}"/>
          </ac:cxnSpMkLst>
        </pc:cxnChg>
        <pc:cxnChg chg="add mod">
          <ac:chgData name="Dezhong Yao" userId="794760dbfb091494" providerId="LiveId" clId="{E24D1FD2-854A-4773-B4ED-2D7ECE196ED4}" dt="2020-09-11T03:05:03.686" v="1620" actId="164"/>
          <ac:cxnSpMkLst>
            <pc:docMk/>
            <pc:sldMk cId="3480331947" sldId="358"/>
            <ac:cxnSpMk id="232" creationId="{236A3C3F-AC92-4AA7-97B0-7A7891465A28}"/>
          </ac:cxnSpMkLst>
        </pc:cxnChg>
        <pc:cxnChg chg="add mod">
          <ac:chgData name="Dezhong Yao" userId="794760dbfb091494" providerId="LiveId" clId="{E24D1FD2-854A-4773-B4ED-2D7ECE196ED4}" dt="2020-09-11T03:05:03.686" v="1620" actId="164"/>
          <ac:cxnSpMkLst>
            <pc:docMk/>
            <pc:sldMk cId="3480331947" sldId="358"/>
            <ac:cxnSpMk id="233" creationId="{D8A1D1DC-4CD4-4D7F-8004-0E7307BCBF72}"/>
          </ac:cxnSpMkLst>
        </pc:cxnChg>
        <pc:cxnChg chg="add mod">
          <ac:chgData name="Dezhong Yao" userId="794760dbfb091494" providerId="LiveId" clId="{E24D1FD2-854A-4773-B4ED-2D7ECE196ED4}" dt="2020-09-11T03:05:03.686" v="1620" actId="164"/>
          <ac:cxnSpMkLst>
            <pc:docMk/>
            <pc:sldMk cId="3480331947" sldId="358"/>
            <ac:cxnSpMk id="234" creationId="{06713EDC-F70E-438E-8209-CD8547D99E16}"/>
          </ac:cxnSpMkLst>
        </pc:cxnChg>
      </pc:sldChg>
      <pc:sldChg chg="ord">
        <pc:chgData name="Dezhong Yao" userId="794760dbfb091494" providerId="LiveId" clId="{E24D1FD2-854A-4773-B4ED-2D7ECE196ED4}" dt="2020-09-11T03:11:12.740" v="1814"/>
        <pc:sldMkLst>
          <pc:docMk/>
          <pc:sldMk cId="2462130210" sldId="360"/>
        </pc:sldMkLst>
      </pc:sldChg>
      <pc:sldChg chg="modSp">
        <pc:chgData name="Dezhong Yao" userId="794760dbfb091494" providerId="LiveId" clId="{E24D1FD2-854A-4773-B4ED-2D7ECE196ED4}" dt="2020-09-11T03:16:30.655" v="1876"/>
        <pc:sldMkLst>
          <pc:docMk/>
          <pc:sldMk cId="1424742234" sldId="361"/>
        </pc:sldMkLst>
        <pc:spChg chg="mod">
          <ac:chgData name="Dezhong Yao" userId="794760dbfb091494" providerId="LiveId" clId="{E24D1FD2-854A-4773-B4ED-2D7ECE196ED4}" dt="2020-09-11T03:11:23.333" v="1823"/>
          <ac:spMkLst>
            <pc:docMk/>
            <pc:sldMk cId="1424742234" sldId="361"/>
            <ac:spMk id="2" creationId="{92C97372-87C3-4EA6-A8B1-EAD34D421E68}"/>
          </ac:spMkLst>
        </pc:spChg>
        <pc:spChg chg="mod">
          <ac:chgData name="Dezhong Yao" userId="794760dbfb091494" providerId="LiveId" clId="{E24D1FD2-854A-4773-B4ED-2D7ECE196ED4}" dt="2020-09-11T03:16:30.655" v="1876"/>
          <ac:spMkLst>
            <pc:docMk/>
            <pc:sldMk cId="1424742234" sldId="361"/>
            <ac:spMk id="3" creationId="{3B785778-7085-43F3-94A6-10209E89BFCE}"/>
          </ac:spMkLst>
        </pc:spChg>
      </pc:sldChg>
      <pc:sldChg chg="modSp">
        <pc:chgData name="Dezhong Yao" userId="794760dbfb091494" providerId="LiveId" clId="{E24D1FD2-854A-4773-B4ED-2D7ECE196ED4}" dt="2020-09-11T09:40:27.059" v="2019"/>
        <pc:sldMkLst>
          <pc:docMk/>
          <pc:sldMk cId="702263478" sldId="362"/>
        </pc:sldMkLst>
        <pc:spChg chg="mod">
          <ac:chgData name="Dezhong Yao" userId="794760dbfb091494" providerId="LiveId" clId="{E24D1FD2-854A-4773-B4ED-2D7ECE196ED4}" dt="2020-09-11T03:16:41.980" v="1877"/>
          <ac:spMkLst>
            <pc:docMk/>
            <pc:sldMk cId="702263478" sldId="362"/>
            <ac:spMk id="2" creationId="{C3B13F06-9CC2-4EBE-B4D0-0472D0490CFA}"/>
          </ac:spMkLst>
        </pc:spChg>
        <pc:spChg chg="mod">
          <ac:chgData name="Dezhong Yao" userId="794760dbfb091494" providerId="LiveId" clId="{E24D1FD2-854A-4773-B4ED-2D7ECE196ED4}" dt="2020-09-11T09:40:27.059" v="2019"/>
          <ac:spMkLst>
            <pc:docMk/>
            <pc:sldMk cId="702263478" sldId="362"/>
            <ac:spMk id="3" creationId="{A8F60B48-6CBF-4872-81B2-9950ADA335E5}"/>
          </ac:spMkLst>
        </pc:spChg>
      </pc:sldChg>
      <pc:sldChg chg="addSp delSp modSp add">
        <pc:chgData name="Dezhong Yao" userId="794760dbfb091494" providerId="LiveId" clId="{E24D1FD2-854A-4773-B4ED-2D7ECE196ED4}" dt="2020-09-11T01:38:19.393" v="1290" actId="948"/>
        <pc:sldMkLst>
          <pc:docMk/>
          <pc:sldMk cId="3666919796" sldId="364"/>
        </pc:sldMkLst>
        <pc:spChg chg="mod">
          <ac:chgData name="Dezhong Yao" userId="794760dbfb091494" providerId="LiveId" clId="{E24D1FD2-854A-4773-B4ED-2D7ECE196ED4}" dt="2020-09-11T01:38:19.393" v="1290" actId="948"/>
          <ac:spMkLst>
            <pc:docMk/>
            <pc:sldMk cId="3666919796" sldId="364"/>
            <ac:spMk id="3" creationId="{E28D0269-A0ED-4DE4-9C9A-44FE6B555706}"/>
          </ac:spMkLst>
        </pc:spChg>
        <pc:spChg chg="mod topLvl">
          <ac:chgData name="Dezhong Yao" userId="794760dbfb091494" providerId="LiveId" clId="{E24D1FD2-854A-4773-B4ED-2D7ECE196ED4}" dt="2020-09-11T01:27:11.183" v="1131" actId="164"/>
          <ac:spMkLst>
            <pc:docMk/>
            <pc:sldMk cId="3666919796" sldId="364"/>
            <ac:spMk id="4" creationId="{FF3B224E-11B8-47CC-9EF3-0B6777AF7A4D}"/>
          </ac:spMkLst>
        </pc:spChg>
        <pc:spChg chg="mod topLvl">
          <ac:chgData name="Dezhong Yao" userId="794760dbfb091494" providerId="LiveId" clId="{E24D1FD2-854A-4773-B4ED-2D7ECE196ED4}" dt="2020-09-11T01:27:11.183" v="1131" actId="164"/>
          <ac:spMkLst>
            <pc:docMk/>
            <pc:sldMk cId="3666919796" sldId="364"/>
            <ac:spMk id="5" creationId="{E72F1F49-46F7-449C-B43C-9B99EFE9A98B}"/>
          </ac:spMkLst>
        </pc:spChg>
        <pc:spChg chg="mod topLvl">
          <ac:chgData name="Dezhong Yao" userId="794760dbfb091494" providerId="LiveId" clId="{E24D1FD2-854A-4773-B4ED-2D7ECE196ED4}" dt="2020-09-11T01:27:11.183" v="1131" actId="164"/>
          <ac:spMkLst>
            <pc:docMk/>
            <pc:sldMk cId="3666919796" sldId="364"/>
            <ac:spMk id="6" creationId="{CD21EE7E-40C1-4B25-8339-481123A1C147}"/>
          </ac:spMkLst>
        </pc:spChg>
        <pc:spChg chg="mod topLvl">
          <ac:chgData name="Dezhong Yao" userId="794760dbfb091494" providerId="LiveId" clId="{E24D1FD2-854A-4773-B4ED-2D7ECE196ED4}" dt="2020-09-11T01:27:11.183" v="1131" actId="164"/>
          <ac:spMkLst>
            <pc:docMk/>
            <pc:sldMk cId="3666919796" sldId="364"/>
            <ac:spMk id="7" creationId="{3130C572-5B9B-4B9E-A22C-0EE506122285}"/>
          </ac:spMkLst>
        </pc:spChg>
        <pc:spChg chg="mod topLvl">
          <ac:chgData name="Dezhong Yao" userId="794760dbfb091494" providerId="LiveId" clId="{E24D1FD2-854A-4773-B4ED-2D7ECE196ED4}" dt="2020-09-11T01:27:11.183" v="1131" actId="164"/>
          <ac:spMkLst>
            <pc:docMk/>
            <pc:sldMk cId="3666919796" sldId="364"/>
            <ac:spMk id="8" creationId="{A3ABD118-8FFC-4086-937E-C21D4DE58064}"/>
          </ac:spMkLst>
        </pc:spChg>
        <pc:spChg chg="mod topLvl">
          <ac:chgData name="Dezhong Yao" userId="794760dbfb091494" providerId="LiveId" clId="{E24D1FD2-854A-4773-B4ED-2D7ECE196ED4}" dt="2020-09-11T01:27:11.183" v="1131" actId="164"/>
          <ac:spMkLst>
            <pc:docMk/>
            <pc:sldMk cId="3666919796" sldId="364"/>
            <ac:spMk id="9" creationId="{E1A234FB-1F13-4D04-BFD6-8B6ACF2941DC}"/>
          </ac:spMkLst>
        </pc:spChg>
        <pc:spChg chg="mod topLvl">
          <ac:chgData name="Dezhong Yao" userId="794760dbfb091494" providerId="LiveId" clId="{E24D1FD2-854A-4773-B4ED-2D7ECE196ED4}" dt="2020-09-11T01:27:11.183" v="1131" actId="164"/>
          <ac:spMkLst>
            <pc:docMk/>
            <pc:sldMk cId="3666919796" sldId="364"/>
            <ac:spMk id="10" creationId="{740E5A9C-4684-4284-820F-907BDCC6E145}"/>
          </ac:spMkLst>
        </pc:spChg>
        <pc:spChg chg="mod topLvl">
          <ac:chgData name="Dezhong Yao" userId="794760dbfb091494" providerId="LiveId" clId="{E24D1FD2-854A-4773-B4ED-2D7ECE196ED4}" dt="2020-09-11T01:27:11.183" v="1131" actId="164"/>
          <ac:spMkLst>
            <pc:docMk/>
            <pc:sldMk cId="3666919796" sldId="364"/>
            <ac:spMk id="22" creationId="{6B7933FA-105B-4CAE-BE9E-696202F2324C}"/>
          </ac:spMkLst>
        </pc:spChg>
        <pc:spChg chg="mod topLvl">
          <ac:chgData name="Dezhong Yao" userId="794760dbfb091494" providerId="LiveId" clId="{E24D1FD2-854A-4773-B4ED-2D7ECE196ED4}" dt="2020-09-11T01:27:11.183" v="1131" actId="164"/>
          <ac:spMkLst>
            <pc:docMk/>
            <pc:sldMk cId="3666919796" sldId="364"/>
            <ac:spMk id="23" creationId="{82799A40-CDD9-4ED7-9CB8-F1BAEA9ECCE4}"/>
          </ac:spMkLst>
        </pc:spChg>
        <pc:spChg chg="mod topLvl">
          <ac:chgData name="Dezhong Yao" userId="794760dbfb091494" providerId="LiveId" clId="{E24D1FD2-854A-4773-B4ED-2D7ECE196ED4}" dt="2020-09-11T01:27:11.183" v="1131" actId="164"/>
          <ac:spMkLst>
            <pc:docMk/>
            <pc:sldMk cId="3666919796" sldId="364"/>
            <ac:spMk id="24" creationId="{30840584-A68D-4529-A810-663CAAF4A4AC}"/>
          </ac:spMkLst>
        </pc:spChg>
        <pc:spChg chg="mod topLvl">
          <ac:chgData name="Dezhong Yao" userId="794760dbfb091494" providerId="LiveId" clId="{E24D1FD2-854A-4773-B4ED-2D7ECE196ED4}" dt="2020-09-11T01:27:11.183" v="1131" actId="164"/>
          <ac:spMkLst>
            <pc:docMk/>
            <pc:sldMk cId="3666919796" sldId="364"/>
            <ac:spMk id="25" creationId="{C5311C37-2CFD-4617-B53C-0D4789D8A251}"/>
          </ac:spMkLst>
        </pc:spChg>
        <pc:spChg chg="mod topLvl">
          <ac:chgData name="Dezhong Yao" userId="794760dbfb091494" providerId="LiveId" clId="{E24D1FD2-854A-4773-B4ED-2D7ECE196ED4}" dt="2020-09-11T01:27:11.183" v="1131" actId="164"/>
          <ac:spMkLst>
            <pc:docMk/>
            <pc:sldMk cId="3666919796" sldId="364"/>
            <ac:spMk id="26" creationId="{9B0C83AF-F00A-41A7-9CF8-2E66AF1943AB}"/>
          </ac:spMkLst>
        </pc:spChg>
        <pc:spChg chg="mod topLvl">
          <ac:chgData name="Dezhong Yao" userId="794760dbfb091494" providerId="LiveId" clId="{E24D1FD2-854A-4773-B4ED-2D7ECE196ED4}" dt="2020-09-11T01:27:11.183" v="1131" actId="164"/>
          <ac:spMkLst>
            <pc:docMk/>
            <pc:sldMk cId="3666919796" sldId="364"/>
            <ac:spMk id="28" creationId="{66B53BAB-AFBF-4AA8-989C-FCBE49B0350F}"/>
          </ac:spMkLst>
        </pc:spChg>
        <pc:spChg chg="mod topLvl">
          <ac:chgData name="Dezhong Yao" userId="794760dbfb091494" providerId="LiveId" clId="{E24D1FD2-854A-4773-B4ED-2D7ECE196ED4}" dt="2020-09-11T01:27:11.183" v="1131" actId="164"/>
          <ac:spMkLst>
            <pc:docMk/>
            <pc:sldMk cId="3666919796" sldId="364"/>
            <ac:spMk id="29" creationId="{D248268E-514F-4B00-8550-1A45352BEAE7}"/>
          </ac:spMkLst>
        </pc:spChg>
        <pc:spChg chg="mod topLvl">
          <ac:chgData name="Dezhong Yao" userId="794760dbfb091494" providerId="LiveId" clId="{E24D1FD2-854A-4773-B4ED-2D7ECE196ED4}" dt="2020-09-11T01:27:11.183" v="1131" actId="164"/>
          <ac:spMkLst>
            <pc:docMk/>
            <pc:sldMk cId="3666919796" sldId="364"/>
            <ac:spMk id="31" creationId="{E8B2A141-D001-48A9-95CE-B3DD625C970B}"/>
          </ac:spMkLst>
        </pc:spChg>
        <pc:spChg chg="mod topLvl">
          <ac:chgData name="Dezhong Yao" userId="794760dbfb091494" providerId="LiveId" clId="{E24D1FD2-854A-4773-B4ED-2D7ECE196ED4}" dt="2020-09-11T01:27:11.183" v="1131" actId="164"/>
          <ac:spMkLst>
            <pc:docMk/>
            <pc:sldMk cId="3666919796" sldId="364"/>
            <ac:spMk id="32" creationId="{FFF3A577-9F48-4059-89F8-9B3538C6FD8C}"/>
          </ac:spMkLst>
        </pc:spChg>
        <pc:spChg chg="del mod topLvl">
          <ac:chgData name="Dezhong Yao" userId="794760dbfb091494" providerId="LiveId" clId="{E24D1FD2-854A-4773-B4ED-2D7ECE196ED4}" dt="2020-09-11T01:27:06.540" v="1130" actId="478"/>
          <ac:spMkLst>
            <pc:docMk/>
            <pc:sldMk cId="3666919796" sldId="364"/>
            <ac:spMk id="33" creationId="{17EBB48E-85CB-499F-94E4-D6D4184C9530}"/>
          </ac:spMkLst>
        </pc:spChg>
        <pc:spChg chg="del mod topLvl">
          <ac:chgData name="Dezhong Yao" userId="794760dbfb091494" providerId="LiveId" clId="{E24D1FD2-854A-4773-B4ED-2D7ECE196ED4}" dt="2020-09-11T01:27:06.540" v="1130" actId="478"/>
          <ac:spMkLst>
            <pc:docMk/>
            <pc:sldMk cId="3666919796" sldId="364"/>
            <ac:spMk id="34" creationId="{228A798F-AA4A-42B9-9C49-EBD656B8E62E}"/>
          </ac:spMkLst>
        </pc:spChg>
        <pc:spChg chg="del mod topLvl">
          <ac:chgData name="Dezhong Yao" userId="794760dbfb091494" providerId="LiveId" clId="{E24D1FD2-854A-4773-B4ED-2D7ECE196ED4}" dt="2020-09-11T01:27:06.540" v="1130" actId="478"/>
          <ac:spMkLst>
            <pc:docMk/>
            <pc:sldMk cId="3666919796" sldId="364"/>
            <ac:spMk id="35" creationId="{61BE991D-3311-40BA-B3F1-4960FF972A8C}"/>
          </ac:spMkLst>
        </pc:spChg>
        <pc:spChg chg="del mod topLvl">
          <ac:chgData name="Dezhong Yao" userId="794760dbfb091494" providerId="LiveId" clId="{E24D1FD2-854A-4773-B4ED-2D7ECE196ED4}" dt="2020-09-11T01:27:06.540" v="1130" actId="478"/>
          <ac:spMkLst>
            <pc:docMk/>
            <pc:sldMk cId="3666919796" sldId="364"/>
            <ac:spMk id="36" creationId="{2D8FCBDF-ECB6-484A-8B18-71E764FCD7DC}"/>
          </ac:spMkLst>
        </pc:spChg>
        <pc:spChg chg="del mod topLvl">
          <ac:chgData name="Dezhong Yao" userId="794760dbfb091494" providerId="LiveId" clId="{E24D1FD2-854A-4773-B4ED-2D7ECE196ED4}" dt="2020-09-11T01:27:06.540" v="1130" actId="478"/>
          <ac:spMkLst>
            <pc:docMk/>
            <pc:sldMk cId="3666919796" sldId="364"/>
            <ac:spMk id="37" creationId="{308F843D-3F1B-44A4-97E7-DD2539C06028}"/>
          </ac:spMkLst>
        </pc:spChg>
        <pc:spChg chg="del mod topLvl">
          <ac:chgData name="Dezhong Yao" userId="794760dbfb091494" providerId="LiveId" clId="{E24D1FD2-854A-4773-B4ED-2D7ECE196ED4}" dt="2020-09-11T01:27:06.540" v="1130" actId="478"/>
          <ac:spMkLst>
            <pc:docMk/>
            <pc:sldMk cId="3666919796" sldId="364"/>
            <ac:spMk id="38" creationId="{A4837D62-67FD-47FE-B985-AF8AC3D7D6C1}"/>
          </ac:spMkLst>
        </pc:spChg>
        <pc:spChg chg="del mod topLvl">
          <ac:chgData name="Dezhong Yao" userId="794760dbfb091494" providerId="LiveId" clId="{E24D1FD2-854A-4773-B4ED-2D7ECE196ED4}" dt="2020-09-11T01:27:06.540" v="1130" actId="478"/>
          <ac:spMkLst>
            <pc:docMk/>
            <pc:sldMk cId="3666919796" sldId="364"/>
            <ac:spMk id="39" creationId="{68CC3DFC-9D52-47C4-9264-338DB50FAC30}"/>
          </ac:spMkLst>
        </pc:spChg>
        <pc:spChg chg="del mod topLvl">
          <ac:chgData name="Dezhong Yao" userId="794760dbfb091494" providerId="LiveId" clId="{E24D1FD2-854A-4773-B4ED-2D7ECE196ED4}" dt="2020-09-11T01:27:06.540" v="1130" actId="478"/>
          <ac:spMkLst>
            <pc:docMk/>
            <pc:sldMk cId="3666919796" sldId="364"/>
            <ac:spMk id="51" creationId="{981B06F8-8004-4C81-9C36-3A00EDB0CE2C}"/>
          </ac:spMkLst>
        </pc:spChg>
        <pc:spChg chg="del mod topLvl">
          <ac:chgData name="Dezhong Yao" userId="794760dbfb091494" providerId="LiveId" clId="{E24D1FD2-854A-4773-B4ED-2D7ECE196ED4}" dt="2020-09-11T01:27:06.540" v="1130" actId="478"/>
          <ac:spMkLst>
            <pc:docMk/>
            <pc:sldMk cId="3666919796" sldId="364"/>
            <ac:spMk id="52" creationId="{4D0A0950-DE9E-4662-ACF7-BCB7089EA23F}"/>
          </ac:spMkLst>
        </pc:spChg>
        <pc:spChg chg="del mod topLvl">
          <ac:chgData name="Dezhong Yao" userId="794760dbfb091494" providerId="LiveId" clId="{E24D1FD2-854A-4773-B4ED-2D7ECE196ED4}" dt="2020-09-11T01:27:06.540" v="1130" actId="478"/>
          <ac:spMkLst>
            <pc:docMk/>
            <pc:sldMk cId="3666919796" sldId="364"/>
            <ac:spMk id="53" creationId="{47246168-8DD4-4F45-8115-4DDF2D884DE8}"/>
          </ac:spMkLst>
        </pc:spChg>
        <pc:spChg chg="del mod topLvl">
          <ac:chgData name="Dezhong Yao" userId="794760dbfb091494" providerId="LiveId" clId="{E24D1FD2-854A-4773-B4ED-2D7ECE196ED4}" dt="2020-09-11T01:27:06.540" v="1130" actId="478"/>
          <ac:spMkLst>
            <pc:docMk/>
            <pc:sldMk cId="3666919796" sldId="364"/>
            <ac:spMk id="54" creationId="{518EBFDC-5F22-42F3-94F9-2D6EE1ABA398}"/>
          </ac:spMkLst>
        </pc:spChg>
        <pc:spChg chg="del mod topLvl">
          <ac:chgData name="Dezhong Yao" userId="794760dbfb091494" providerId="LiveId" clId="{E24D1FD2-854A-4773-B4ED-2D7ECE196ED4}" dt="2020-09-11T01:27:06.540" v="1130" actId="478"/>
          <ac:spMkLst>
            <pc:docMk/>
            <pc:sldMk cId="3666919796" sldId="364"/>
            <ac:spMk id="55" creationId="{BB04FA86-A118-4CB6-B354-F0DC00A207C7}"/>
          </ac:spMkLst>
        </pc:spChg>
        <pc:spChg chg="del mod topLvl">
          <ac:chgData name="Dezhong Yao" userId="794760dbfb091494" providerId="LiveId" clId="{E24D1FD2-854A-4773-B4ED-2D7ECE196ED4}" dt="2020-09-11T01:27:06.540" v="1130" actId="478"/>
          <ac:spMkLst>
            <pc:docMk/>
            <pc:sldMk cId="3666919796" sldId="364"/>
            <ac:spMk id="57" creationId="{C50021AD-DBFE-4A35-BCD8-DE0880627251}"/>
          </ac:spMkLst>
        </pc:spChg>
        <pc:spChg chg="del mod topLvl">
          <ac:chgData name="Dezhong Yao" userId="794760dbfb091494" providerId="LiveId" clId="{E24D1FD2-854A-4773-B4ED-2D7ECE196ED4}" dt="2020-09-11T01:27:06.540" v="1130" actId="478"/>
          <ac:spMkLst>
            <pc:docMk/>
            <pc:sldMk cId="3666919796" sldId="364"/>
            <ac:spMk id="58" creationId="{E1BC237C-AB86-4B34-878E-B4CB5F5F2DD2}"/>
          </ac:spMkLst>
        </pc:spChg>
        <pc:spChg chg="del mod topLvl">
          <ac:chgData name="Dezhong Yao" userId="794760dbfb091494" providerId="LiveId" clId="{E24D1FD2-854A-4773-B4ED-2D7ECE196ED4}" dt="2020-09-11T01:27:06.540" v="1130" actId="478"/>
          <ac:spMkLst>
            <pc:docMk/>
            <pc:sldMk cId="3666919796" sldId="364"/>
            <ac:spMk id="60" creationId="{0CBAAD4F-5E42-48BA-9A3E-FC0920421253}"/>
          </ac:spMkLst>
        </pc:spChg>
        <pc:spChg chg="del mod topLvl">
          <ac:chgData name="Dezhong Yao" userId="794760dbfb091494" providerId="LiveId" clId="{E24D1FD2-854A-4773-B4ED-2D7ECE196ED4}" dt="2020-09-11T01:27:06.540" v="1130" actId="478"/>
          <ac:spMkLst>
            <pc:docMk/>
            <pc:sldMk cId="3666919796" sldId="364"/>
            <ac:spMk id="61" creationId="{D4B4E50D-C793-4074-A386-89D96FD14E5C}"/>
          </ac:spMkLst>
        </pc:spChg>
        <pc:spChg chg="add mod">
          <ac:chgData name="Dezhong Yao" userId="794760dbfb091494" providerId="LiveId" clId="{E24D1FD2-854A-4773-B4ED-2D7ECE196ED4}" dt="2020-09-11T01:34:39.807" v="1280" actId="164"/>
          <ac:spMkLst>
            <pc:docMk/>
            <pc:sldMk cId="3666919796" sldId="364"/>
            <ac:spMk id="70" creationId="{A95A6F10-A3C6-47DD-81C1-4F2FEFC940F2}"/>
          </ac:spMkLst>
        </pc:spChg>
        <pc:grpChg chg="del">
          <ac:chgData name="Dezhong Yao" userId="794760dbfb091494" providerId="LiveId" clId="{E24D1FD2-854A-4773-B4ED-2D7ECE196ED4}" dt="2020-09-11T01:27:03.559" v="1129" actId="165"/>
          <ac:grpSpMkLst>
            <pc:docMk/>
            <pc:sldMk cId="3666919796" sldId="364"/>
            <ac:grpSpMk id="62" creationId="{315737DD-DA9C-42DC-BC12-93F9D006DB5A}"/>
          </ac:grpSpMkLst>
        </pc:grpChg>
        <pc:grpChg chg="add mod">
          <ac:chgData name="Dezhong Yao" userId="794760dbfb091494" providerId="LiveId" clId="{E24D1FD2-854A-4773-B4ED-2D7ECE196ED4}" dt="2020-09-11T01:34:04.008" v="1272" actId="1076"/>
          <ac:grpSpMkLst>
            <pc:docMk/>
            <pc:sldMk cId="3666919796" sldId="364"/>
            <ac:grpSpMk id="63" creationId="{37C91EEA-9D70-47ED-9B37-B33615E13FD4}"/>
          </ac:grpSpMkLst>
        </pc:grpChg>
        <pc:grpChg chg="add mod">
          <ac:chgData name="Dezhong Yao" userId="794760dbfb091494" providerId="LiveId" clId="{E24D1FD2-854A-4773-B4ED-2D7ECE196ED4}" dt="2020-09-11T01:34:42.744" v="1281" actId="1076"/>
          <ac:grpSpMkLst>
            <pc:docMk/>
            <pc:sldMk cId="3666919796" sldId="364"/>
            <ac:grpSpMk id="77" creationId="{D4D14EB4-7F57-49F0-BA0C-C9F7AD6A0F28}"/>
          </ac:grpSpMkLst>
        </pc:grpChg>
        <pc:cxnChg chg="mod topLvl">
          <ac:chgData name="Dezhong Yao" userId="794760dbfb091494" providerId="LiveId" clId="{E24D1FD2-854A-4773-B4ED-2D7ECE196ED4}" dt="2020-09-11T01:27:11.183" v="1131" actId="164"/>
          <ac:cxnSpMkLst>
            <pc:docMk/>
            <pc:sldMk cId="3666919796" sldId="364"/>
            <ac:cxnSpMk id="11" creationId="{8820C80F-AEBE-4D57-A83F-B294B0628508}"/>
          </ac:cxnSpMkLst>
        </pc:cxnChg>
        <pc:cxnChg chg="mod topLvl">
          <ac:chgData name="Dezhong Yao" userId="794760dbfb091494" providerId="LiveId" clId="{E24D1FD2-854A-4773-B4ED-2D7ECE196ED4}" dt="2020-09-11T01:27:11.183" v="1131" actId="164"/>
          <ac:cxnSpMkLst>
            <pc:docMk/>
            <pc:sldMk cId="3666919796" sldId="364"/>
            <ac:cxnSpMk id="12" creationId="{6AE0D668-DE64-4481-B99E-384334B28D30}"/>
          </ac:cxnSpMkLst>
        </pc:cxnChg>
        <pc:cxnChg chg="mod topLvl">
          <ac:chgData name="Dezhong Yao" userId="794760dbfb091494" providerId="LiveId" clId="{E24D1FD2-854A-4773-B4ED-2D7ECE196ED4}" dt="2020-09-11T01:27:11.183" v="1131" actId="164"/>
          <ac:cxnSpMkLst>
            <pc:docMk/>
            <pc:sldMk cId="3666919796" sldId="364"/>
            <ac:cxnSpMk id="13" creationId="{6F14C8F5-26FB-4EC2-9F52-4AFE56441696}"/>
          </ac:cxnSpMkLst>
        </pc:cxnChg>
        <pc:cxnChg chg="mod topLvl">
          <ac:chgData name="Dezhong Yao" userId="794760dbfb091494" providerId="LiveId" clId="{E24D1FD2-854A-4773-B4ED-2D7ECE196ED4}" dt="2020-09-11T01:27:11.183" v="1131" actId="164"/>
          <ac:cxnSpMkLst>
            <pc:docMk/>
            <pc:sldMk cId="3666919796" sldId="364"/>
            <ac:cxnSpMk id="14" creationId="{88FF7B1F-8DCF-4962-AB38-65B34103EA03}"/>
          </ac:cxnSpMkLst>
        </pc:cxnChg>
        <pc:cxnChg chg="mod topLvl">
          <ac:chgData name="Dezhong Yao" userId="794760dbfb091494" providerId="LiveId" clId="{E24D1FD2-854A-4773-B4ED-2D7ECE196ED4}" dt="2020-09-11T01:27:11.183" v="1131" actId="164"/>
          <ac:cxnSpMkLst>
            <pc:docMk/>
            <pc:sldMk cId="3666919796" sldId="364"/>
            <ac:cxnSpMk id="15" creationId="{AD97E8B0-AD9A-41D0-8F06-0D685476361D}"/>
          </ac:cxnSpMkLst>
        </pc:cxnChg>
        <pc:cxnChg chg="mod topLvl">
          <ac:chgData name="Dezhong Yao" userId="794760dbfb091494" providerId="LiveId" clId="{E24D1FD2-854A-4773-B4ED-2D7ECE196ED4}" dt="2020-09-11T01:27:11.183" v="1131" actId="164"/>
          <ac:cxnSpMkLst>
            <pc:docMk/>
            <pc:sldMk cId="3666919796" sldId="364"/>
            <ac:cxnSpMk id="16" creationId="{11767CB9-4E33-4F57-A959-2F8AD200213E}"/>
          </ac:cxnSpMkLst>
        </pc:cxnChg>
        <pc:cxnChg chg="mod topLvl">
          <ac:chgData name="Dezhong Yao" userId="794760dbfb091494" providerId="LiveId" clId="{E24D1FD2-854A-4773-B4ED-2D7ECE196ED4}" dt="2020-09-11T01:27:11.183" v="1131" actId="164"/>
          <ac:cxnSpMkLst>
            <pc:docMk/>
            <pc:sldMk cId="3666919796" sldId="364"/>
            <ac:cxnSpMk id="17" creationId="{50938E4E-1A0F-4148-8317-AE60E2A8AC35}"/>
          </ac:cxnSpMkLst>
        </pc:cxnChg>
        <pc:cxnChg chg="mod topLvl">
          <ac:chgData name="Dezhong Yao" userId="794760dbfb091494" providerId="LiveId" clId="{E24D1FD2-854A-4773-B4ED-2D7ECE196ED4}" dt="2020-09-11T01:27:11.183" v="1131" actId="164"/>
          <ac:cxnSpMkLst>
            <pc:docMk/>
            <pc:sldMk cId="3666919796" sldId="364"/>
            <ac:cxnSpMk id="18" creationId="{246FB059-2643-458A-AC4C-DF9CEC73BE7C}"/>
          </ac:cxnSpMkLst>
        </pc:cxnChg>
        <pc:cxnChg chg="mod topLvl">
          <ac:chgData name="Dezhong Yao" userId="794760dbfb091494" providerId="LiveId" clId="{E24D1FD2-854A-4773-B4ED-2D7ECE196ED4}" dt="2020-09-11T01:27:11.183" v="1131" actId="164"/>
          <ac:cxnSpMkLst>
            <pc:docMk/>
            <pc:sldMk cId="3666919796" sldId="364"/>
            <ac:cxnSpMk id="19" creationId="{D3E5E530-1791-4551-A40B-EAAF2F52B33B}"/>
          </ac:cxnSpMkLst>
        </pc:cxnChg>
        <pc:cxnChg chg="mod topLvl">
          <ac:chgData name="Dezhong Yao" userId="794760dbfb091494" providerId="LiveId" clId="{E24D1FD2-854A-4773-B4ED-2D7ECE196ED4}" dt="2020-09-11T01:27:11.183" v="1131" actId="164"/>
          <ac:cxnSpMkLst>
            <pc:docMk/>
            <pc:sldMk cId="3666919796" sldId="364"/>
            <ac:cxnSpMk id="20" creationId="{E86C4EB1-13AB-4834-84D6-7D5EAB967824}"/>
          </ac:cxnSpMkLst>
        </pc:cxnChg>
        <pc:cxnChg chg="mod topLvl">
          <ac:chgData name="Dezhong Yao" userId="794760dbfb091494" providerId="LiveId" clId="{E24D1FD2-854A-4773-B4ED-2D7ECE196ED4}" dt="2020-09-11T01:27:11.183" v="1131" actId="164"/>
          <ac:cxnSpMkLst>
            <pc:docMk/>
            <pc:sldMk cId="3666919796" sldId="364"/>
            <ac:cxnSpMk id="21" creationId="{33DC0717-2D5A-4135-8E88-8A6F2C66C633}"/>
          </ac:cxnSpMkLst>
        </pc:cxnChg>
        <pc:cxnChg chg="mod topLvl">
          <ac:chgData name="Dezhong Yao" userId="794760dbfb091494" providerId="LiveId" clId="{E24D1FD2-854A-4773-B4ED-2D7ECE196ED4}" dt="2020-09-11T01:27:11.183" v="1131" actId="164"/>
          <ac:cxnSpMkLst>
            <pc:docMk/>
            <pc:sldMk cId="3666919796" sldId="364"/>
            <ac:cxnSpMk id="27" creationId="{805D27CD-8CD3-4F3B-9B2C-81E336105729}"/>
          </ac:cxnSpMkLst>
        </pc:cxnChg>
        <pc:cxnChg chg="mod topLvl">
          <ac:chgData name="Dezhong Yao" userId="794760dbfb091494" providerId="LiveId" clId="{E24D1FD2-854A-4773-B4ED-2D7ECE196ED4}" dt="2020-09-11T01:27:11.183" v="1131" actId="164"/>
          <ac:cxnSpMkLst>
            <pc:docMk/>
            <pc:sldMk cId="3666919796" sldId="364"/>
            <ac:cxnSpMk id="30" creationId="{ACC74C87-1C4F-450E-9CCE-909E60742902}"/>
          </ac:cxnSpMkLst>
        </pc:cxnChg>
        <pc:cxnChg chg="del mod topLvl">
          <ac:chgData name="Dezhong Yao" userId="794760dbfb091494" providerId="LiveId" clId="{E24D1FD2-854A-4773-B4ED-2D7ECE196ED4}" dt="2020-09-11T01:27:06.540" v="1130" actId="478"/>
          <ac:cxnSpMkLst>
            <pc:docMk/>
            <pc:sldMk cId="3666919796" sldId="364"/>
            <ac:cxnSpMk id="40" creationId="{B8F9DDF4-5D5D-40C7-83AB-92EA18CEFF5B}"/>
          </ac:cxnSpMkLst>
        </pc:cxnChg>
        <pc:cxnChg chg="del mod topLvl">
          <ac:chgData name="Dezhong Yao" userId="794760dbfb091494" providerId="LiveId" clId="{E24D1FD2-854A-4773-B4ED-2D7ECE196ED4}" dt="2020-09-11T01:27:06.540" v="1130" actId="478"/>
          <ac:cxnSpMkLst>
            <pc:docMk/>
            <pc:sldMk cId="3666919796" sldId="364"/>
            <ac:cxnSpMk id="41" creationId="{FE469C28-6142-4D79-B0C6-A15FB60B7C7C}"/>
          </ac:cxnSpMkLst>
        </pc:cxnChg>
        <pc:cxnChg chg="del mod topLvl">
          <ac:chgData name="Dezhong Yao" userId="794760dbfb091494" providerId="LiveId" clId="{E24D1FD2-854A-4773-B4ED-2D7ECE196ED4}" dt="2020-09-11T01:27:06.540" v="1130" actId="478"/>
          <ac:cxnSpMkLst>
            <pc:docMk/>
            <pc:sldMk cId="3666919796" sldId="364"/>
            <ac:cxnSpMk id="42" creationId="{81A74696-851A-44C9-ACB9-2AC38B0D580D}"/>
          </ac:cxnSpMkLst>
        </pc:cxnChg>
        <pc:cxnChg chg="del mod topLvl">
          <ac:chgData name="Dezhong Yao" userId="794760dbfb091494" providerId="LiveId" clId="{E24D1FD2-854A-4773-B4ED-2D7ECE196ED4}" dt="2020-09-11T01:27:06.540" v="1130" actId="478"/>
          <ac:cxnSpMkLst>
            <pc:docMk/>
            <pc:sldMk cId="3666919796" sldId="364"/>
            <ac:cxnSpMk id="43" creationId="{7A29EE42-15A4-4D40-BC95-D806B5EEA378}"/>
          </ac:cxnSpMkLst>
        </pc:cxnChg>
        <pc:cxnChg chg="del mod topLvl">
          <ac:chgData name="Dezhong Yao" userId="794760dbfb091494" providerId="LiveId" clId="{E24D1FD2-854A-4773-B4ED-2D7ECE196ED4}" dt="2020-09-11T01:27:06.540" v="1130" actId="478"/>
          <ac:cxnSpMkLst>
            <pc:docMk/>
            <pc:sldMk cId="3666919796" sldId="364"/>
            <ac:cxnSpMk id="44" creationId="{63854C2D-933E-4FD0-8C85-AD7F8096B5C0}"/>
          </ac:cxnSpMkLst>
        </pc:cxnChg>
        <pc:cxnChg chg="del mod topLvl">
          <ac:chgData name="Dezhong Yao" userId="794760dbfb091494" providerId="LiveId" clId="{E24D1FD2-854A-4773-B4ED-2D7ECE196ED4}" dt="2020-09-11T01:27:06.540" v="1130" actId="478"/>
          <ac:cxnSpMkLst>
            <pc:docMk/>
            <pc:sldMk cId="3666919796" sldId="364"/>
            <ac:cxnSpMk id="45" creationId="{D1E42C33-C83D-483C-A5DA-F4A235122B91}"/>
          </ac:cxnSpMkLst>
        </pc:cxnChg>
        <pc:cxnChg chg="del mod topLvl">
          <ac:chgData name="Dezhong Yao" userId="794760dbfb091494" providerId="LiveId" clId="{E24D1FD2-854A-4773-B4ED-2D7ECE196ED4}" dt="2020-09-11T01:27:06.540" v="1130" actId="478"/>
          <ac:cxnSpMkLst>
            <pc:docMk/>
            <pc:sldMk cId="3666919796" sldId="364"/>
            <ac:cxnSpMk id="46" creationId="{0C5467EE-1E27-4679-8052-B2B906505FE0}"/>
          </ac:cxnSpMkLst>
        </pc:cxnChg>
        <pc:cxnChg chg="del mod topLvl">
          <ac:chgData name="Dezhong Yao" userId="794760dbfb091494" providerId="LiveId" clId="{E24D1FD2-854A-4773-B4ED-2D7ECE196ED4}" dt="2020-09-11T01:27:06.540" v="1130" actId="478"/>
          <ac:cxnSpMkLst>
            <pc:docMk/>
            <pc:sldMk cId="3666919796" sldId="364"/>
            <ac:cxnSpMk id="47" creationId="{0FA61292-C78F-4F51-80C3-B6876B8B57B6}"/>
          </ac:cxnSpMkLst>
        </pc:cxnChg>
        <pc:cxnChg chg="del mod topLvl">
          <ac:chgData name="Dezhong Yao" userId="794760dbfb091494" providerId="LiveId" clId="{E24D1FD2-854A-4773-B4ED-2D7ECE196ED4}" dt="2020-09-11T01:27:06.540" v="1130" actId="478"/>
          <ac:cxnSpMkLst>
            <pc:docMk/>
            <pc:sldMk cId="3666919796" sldId="364"/>
            <ac:cxnSpMk id="48" creationId="{D9905636-243B-422A-A259-52D68F35E3B3}"/>
          </ac:cxnSpMkLst>
        </pc:cxnChg>
        <pc:cxnChg chg="del mod topLvl">
          <ac:chgData name="Dezhong Yao" userId="794760dbfb091494" providerId="LiveId" clId="{E24D1FD2-854A-4773-B4ED-2D7ECE196ED4}" dt="2020-09-11T01:27:06.540" v="1130" actId="478"/>
          <ac:cxnSpMkLst>
            <pc:docMk/>
            <pc:sldMk cId="3666919796" sldId="364"/>
            <ac:cxnSpMk id="49" creationId="{5CCB8109-30C0-474F-BEAC-3A3FBDA1EFD5}"/>
          </ac:cxnSpMkLst>
        </pc:cxnChg>
        <pc:cxnChg chg="del mod topLvl">
          <ac:chgData name="Dezhong Yao" userId="794760dbfb091494" providerId="LiveId" clId="{E24D1FD2-854A-4773-B4ED-2D7ECE196ED4}" dt="2020-09-11T01:27:06.540" v="1130" actId="478"/>
          <ac:cxnSpMkLst>
            <pc:docMk/>
            <pc:sldMk cId="3666919796" sldId="364"/>
            <ac:cxnSpMk id="50" creationId="{CB6713AD-26BF-4051-B475-63F9EEC1F0AE}"/>
          </ac:cxnSpMkLst>
        </pc:cxnChg>
        <pc:cxnChg chg="del mod topLvl">
          <ac:chgData name="Dezhong Yao" userId="794760dbfb091494" providerId="LiveId" clId="{E24D1FD2-854A-4773-B4ED-2D7ECE196ED4}" dt="2020-09-11T01:27:06.540" v="1130" actId="478"/>
          <ac:cxnSpMkLst>
            <pc:docMk/>
            <pc:sldMk cId="3666919796" sldId="364"/>
            <ac:cxnSpMk id="56" creationId="{ED8BB00F-2DDD-4B2C-8EBD-B513F79061C3}"/>
          </ac:cxnSpMkLst>
        </pc:cxnChg>
        <pc:cxnChg chg="del mod topLvl">
          <ac:chgData name="Dezhong Yao" userId="794760dbfb091494" providerId="LiveId" clId="{E24D1FD2-854A-4773-B4ED-2D7ECE196ED4}" dt="2020-09-11T01:27:06.540" v="1130" actId="478"/>
          <ac:cxnSpMkLst>
            <pc:docMk/>
            <pc:sldMk cId="3666919796" sldId="364"/>
            <ac:cxnSpMk id="59" creationId="{CD3347BA-1F5F-45F7-A5B3-D90D0004A17C}"/>
          </ac:cxnSpMkLst>
        </pc:cxnChg>
        <pc:cxnChg chg="add del">
          <ac:chgData name="Dezhong Yao" userId="794760dbfb091494" providerId="LiveId" clId="{E24D1FD2-854A-4773-B4ED-2D7ECE196ED4}" dt="2020-09-11T01:33:09.642" v="1263"/>
          <ac:cxnSpMkLst>
            <pc:docMk/>
            <pc:sldMk cId="3666919796" sldId="364"/>
            <ac:cxnSpMk id="64" creationId="{B0C96072-91D1-4063-BABD-D8D766D37046}"/>
          </ac:cxnSpMkLst>
        </pc:cxnChg>
        <pc:cxnChg chg="add del">
          <ac:chgData name="Dezhong Yao" userId="794760dbfb091494" providerId="LiveId" clId="{E24D1FD2-854A-4773-B4ED-2D7ECE196ED4}" dt="2020-09-11T01:33:09.642" v="1263"/>
          <ac:cxnSpMkLst>
            <pc:docMk/>
            <pc:sldMk cId="3666919796" sldId="364"/>
            <ac:cxnSpMk id="65" creationId="{3E028E39-8564-4F22-B762-604A958420CA}"/>
          </ac:cxnSpMkLst>
        </pc:cxnChg>
        <pc:cxnChg chg="add del">
          <ac:chgData name="Dezhong Yao" userId="794760dbfb091494" providerId="LiveId" clId="{E24D1FD2-854A-4773-B4ED-2D7ECE196ED4}" dt="2020-09-11T01:33:09.642" v="1263"/>
          <ac:cxnSpMkLst>
            <pc:docMk/>
            <pc:sldMk cId="3666919796" sldId="364"/>
            <ac:cxnSpMk id="66" creationId="{6E64BE19-1C11-4844-8281-DE21EC232FC5}"/>
          </ac:cxnSpMkLst>
        </pc:cxnChg>
        <pc:cxnChg chg="add del">
          <ac:chgData name="Dezhong Yao" userId="794760dbfb091494" providerId="LiveId" clId="{E24D1FD2-854A-4773-B4ED-2D7ECE196ED4}" dt="2020-09-11T01:33:09.642" v="1263"/>
          <ac:cxnSpMkLst>
            <pc:docMk/>
            <pc:sldMk cId="3666919796" sldId="364"/>
            <ac:cxnSpMk id="67" creationId="{42E9A21A-F66E-41A1-B22C-E9D04DA77738}"/>
          </ac:cxnSpMkLst>
        </pc:cxnChg>
        <pc:cxnChg chg="add del">
          <ac:chgData name="Dezhong Yao" userId="794760dbfb091494" providerId="LiveId" clId="{E24D1FD2-854A-4773-B4ED-2D7ECE196ED4}" dt="2020-09-11T01:33:09.642" v="1263"/>
          <ac:cxnSpMkLst>
            <pc:docMk/>
            <pc:sldMk cId="3666919796" sldId="364"/>
            <ac:cxnSpMk id="68" creationId="{50BC9252-EE90-4912-A7E0-DB94C6F2DBE7}"/>
          </ac:cxnSpMkLst>
        </pc:cxnChg>
        <pc:cxnChg chg="add del">
          <ac:chgData name="Dezhong Yao" userId="794760dbfb091494" providerId="LiveId" clId="{E24D1FD2-854A-4773-B4ED-2D7ECE196ED4}" dt="2020-09-11T01:33:09.642" v="1263"/>
          <ac:cxnSpMkLst>
            <pc:docMk/>
            <pc:sldMk cId="3666919796" sldId="364"/>
            <ac:cxnSpMk id="69" creationId="{58F3F835-F4F0-48FF-9677-DB4904E5A637}"/>
          </ac:cxnSpMkLst>
        </pc:cxnChg>
        <pc:cxnChg chg="add mod">
          <ac:chgData name="Dezhong Yao" userId="794760dbfb091494" providerId="LiveId" clId="{E24D1FD2-854A-4773-B4ED-2D7ECE196ED4}" dt="2020-09-11T01:34:39.807" v="1280" actId="164"/>
          <ac:cxnSpMkLst>
            <pc:docMk/>
            <pc:sldMk cId="3666919796" sldId="364"/>
            <ac:cxnSpMk id="71" creationId="{2F5FE083-FFD8-4A19-8B98-BF85C03B9002}"/>
          </ac:cxnSpMkLst>
        </pc:cxnChg>
        <pc:cxnChg chg="add mod">
          <ac:chgData name="Dezhong Yao" userId="794760dbfb091494" providerId="LiveId" clId="{E24D1FD2-854A-4773-B4ED-2D7ECE196ED4}" dt="2020-09-11T01:34:39.807" v="1280" actId="164"/>
          <ac:cxnSpMkLst>
            <pc:docMk/>
            <pc:sldMk cId="3666919796" sldId="364"/>
            <ac:cxnSpMk id="72" creationId="{4C066E3C-7894-4077-8A78-1C1EAC3C7FBC}"/>
          </ac:cxnSpMkLst>
        </pc:cxnChg>
        <pc:cxnChg chg="add mod">
          <ac:chgData name="Dezhong Yao" userId="794760dbfb091494" providerId="LiveId" clId="{E24D1FD2-854A-4773-B4ED-2D7ECE196ED4}" dt="2020-09-11T01:34:39.807" v="1280" actId="164"/>
          <ac:cxnSpMkLst>
            <pc:docMk/>
            <pc:sldMk cId="3666919796" sldId="364"/>
            <ac:cxnSpMk id="73" creationId="{A5E4816C-F6A3-402E-82E5-3BD9CC4947EA}"/>
          </ac:cxnSpMkLst>
        </pc:cxnChg>
        <pc:cxnChg chg="add mod">
          <ac:chgData name="Dezhong Yao" userId="794760dbfb091494" providerId="LiveId" clId="{E24D1FD2-854A-4773-B4ED-2D7ECE196ED4}" dt="2020-09-11T01:34:39.807" v="1280" actId="164"/>
          <ac:cxnSpMkLst>
            <pc:docMk/>
            <pc:sldMk cId="3666919796" sldId="364"/>
            <ac:cxnSpMk id="74" creationId="{D91B77F5-D2BE-4999-808B-2F9458A0BDE9}"/>
          </ac:cxnSpMkLst>
        </pc:cxnChg>
        <pc:cxnChg chg="add mod">
          <ac:chgData name="Dezhong Yao" userId="794760dbfb091494" providerId="LiveId" clId="{E24D1FD2-854A-4773-B4ED-2D7ECE196ED4}" dt="2020-09-11T01:34:39.807" v="1280" actId="164"/>
          <ac:cxnSpMkLst>
            <pc:docMk/>
            <pc:sldMk cId="3666919796" sldId="364"/>
            <ac:cxnSpMk id="75" creationId="{F2518ECF-9666-417D-9C27-1EC843E24394}"/>
          </ac:cxnSpMkLst>
        </pc:cxnChg>
        <pc:cxnChg chg="add mod">
          <ac:chgData name="Dezhong Yao" userId="794760dbfb091494" providerId="LiveId" clId="{E24D1FD2-854A-4773-B4ED-2D7ECE196ED4}" dt="2020-09-11T01:34:39.807" v="1280" actId="164"/>
          <ac:cxnSpMkLst>
            <pc:docMk/>
            <pc:sldMk cId="3666919796" sldId="364"/>
            <ac:cxnSpMk id="76" creationId="{627896BA-7874-4447-BC2D-C4D5AE414D7F}"/>
          </ac:cxnSpMkLst>
        </pc:cxnChg>
      </pc:sldChg>
      <pc:sldChg chg="addSp delSp modSp add">
        <pc:chgData name="Dezhong Yao" userId="794760dbfb091494" providerId="LiveId" clId="{E24D1FD2-854A-4773-B4ED-2D7ECE196ED4}" dt="2020-09-11T01:38:38.872" v="1294" actId="1076"/>
        <pc:sldMkLst>
          <pc:docMk/>
          <pc:sldMk cId="1001001687" sldId="365"/>
        </pc:sldMkLst>
        <pc:spChg chg="mod">
          <ac:chgData name="Dezhong Yao" userId="794760dbfb091494" providerId="LiveId" clId="{E24D1FD2-854A-4773-B4ED-2D7ECE196ED4}" dt="2020-09-11T01:38:32.073" v="1293" actId="6549"/>
          <ac:spMkLst>
            <pc:docMk/>
            <pc:sldMk cId="1001001687" sldId="365"/>
            <ac:spMk id="3" creationId="{E28D0269-A0ED-4DE4-9C9A-44FE6B555706}"/>
          </ac:spMkLst>
        </pc:spChg>
        <pc:spChg chg="del">
          <ac:chgData name="Dezhong Yao" userId="794760dbfb091494" providerId="LiveId" clId="{E24D1FD2-854A-4773-B4ED-2D7ECE196ED4}" dt="2020-09-11T01:30:50.746" v="1171" actId="478"/>
          <ac:spMkLst>
            <pc:docMk/>
            <pc:sldMk cId="1001001687" sldId="365"/>
            <ac:spMk id="9" creationId="{E1A234FB-1F13-4D04-BFD6-8B6ACF2941DC}"/>
          </ac:spMkLst>
        </pc:spChg>
        <pc:spChg chg="del mod topLvl">
          <ac:chgData name="Dezhong Yao" userId="794760dbfb091494" providerId="LiveId" clId="{E24D1FD2-854A-4773-B4ED-2D7ECE196ED4}" dt="2020-09-11T01:31:02.283" v="1176" actId="478"/>
          <ac:spMkLst>
            <pc:docMk/>
            <pc:sldMk cId="1001001687" sldId="365"/>
            <ac:spMk id="35" creationId="{D8EC6FB9-BDFA-4C06-8B18-D29390DF4F27}"/>
          </ac:spMkLst>
        </pc:spChg>
        <pc:spChg chg="del mod topLvl">
          <ac:chgData name="Dezhong Yao" userId="794760dbfb091494" providerId="LiveId" clId="{E24D1FD2-854A-4773-B4ED-2D7ECE196ED4}" dt="2020-09-11T01:31:02.283" v="1176" actId="478"/>
          <ac:spMkLst>
            <pc:docMk/>
            <pc:sldMk cId="1001001687" sldId="365"/>
            <ac:spMk id="36" creationId="{58C7D4FF-8C81-41E9-BBA8-ECBCF53F2A89}"/>
          </ac:spMkLst>
        </pc:spChg>
        <pc:spChg chg="del mod topLvl">
          <ac:chgData name="Dezhong Yao" userId="794760dbfb091494" providerId="LiveId" clId="{E24D1FD2-854A-4773-B4ED-2D7ECE196ED4}" dt="2020-09-11T01:31:02.283" v="1176" actId="478"/>
          <ac:spMkLst>
            <pc:docMk/>
            <pc:sldMk cId="1001001687" sldId="365"/>
            <ac:spMk id="37" creationId="{3B44492A-4653-4465-980F-DA4E15C591CC}"/>
          </ac:spMkLst>
        </pc:spChg>
        <pc:spChg chg="del mod topLvl">
          <ac:chgData name="Dezhong Yao" userId="794760dbfb091494" providerId="LiveId" clId="{E24D1FD2-854A-4773-B4ED-2D7ECE196ED4}" dt="2020-09-11T01:31:02.283" v="1176" actId="478"/>
          <ac:spMkLst>
            <pc:docMk/>
            <pc:sldMk cId="1001001687" sldId="365"/>
            <ac:spMk id="38" creationId="{2DB682D3-AAF0-4424-A1EA-3CC576D68AE9}"/>
          </ac:spMkLst>
        </pc:spChg>
        <pc:spChg chg="del mod topLvl">
          <ac:chgData name="Dezhong Yao" userId="794760dbfb091494" providerId="LiveId" clId="{E24D1FD2-854A-4773-B4ED-2D7ECE196ED4}" dt="2020-09-11T01:31:02.283" v="1176" actId="478"/>
          <ac:spMkLst>
            <pc:docMk/>
            <pc:sldMk cId="1001001687" sldId="365"/>
            <ac:spMk id="39" creationId="{9AFDFE20-C90B-44A0-926E-660447E97085}"/>
          </ac:spMkLst>
        </pc:spChg>
        <pc:spChg chg="del mod topLvl">
          <ac:chgData name="Dezhong Yao" userId="794760dbfb091494" providerId="LiveId" clId="{E24D1FD2-854A-4773-B4ED-2D7ECE196ED4}" dt="2020-09-11T01:31:02.283" v="1176" actId="478"/>
          <ac:spMkLst>
            <pc:docMk/>
            <pc:sldMk cId="1001001687" sldId="365"/>
            <ac:spMk id="40" creationId="{10C5B752-54C4-4CC2-8AF0-91EDE07F4FA6}"/>
          </ac:spMkLst>
        </pc:spChg>
        <pc:spChg chg="del mod topLvl">
          <ac:chgData name="Dezhong Yao" userId="794760dbfb091494" providerId="LiveId" clId="{E24D1FD2-854A-4773-B4ED-2D7ECE196ED4}" dt="2020-09-11T01:31:02.283" v="1176" actId="478"/>
          <ac:spMkLst>
            <pc:docMk/>
            <pc:sldMk cId="1001001687" sldId="365"/>
            <ac:spMk id="41" creationId="{35099C2A-D5DC-42A2-AB16-345F22ADAD04}"/>
          </ac:spMkLst>
        </pc:spChg>
        <pc:spChg chg="del mod topLvl">
          <ac:chgData name="Dezhong Yao" userId="794760dbfb091494" providerId="LiveId" clId="{E24D1FD2-854A-4773-B4ED-2D7ECE196ED4}" dt="2020-09-11T01:31:02.283" v="1176" actId="478"/>
          <ac:spMkLst>
            <pc:docMk/>
            <pc:sldMk cId="1001001687" sldId="365"/>
            <ac:spMk id="53" creationId="{385EEF87-BB82-477F-861D-660077519CA0}"/>
          </ac:spMkLst>
        </pc:spChg>
        <pc:spChg chg="del mod topLvl">
          <ac:chgData name="Dezhong Yao" userId="794760dbfb091494" providerId="LiveId" clId="{E24D1FD2-854A-4773-B4ED-2D7ECE196ED4}" dt="2020-09-11T01:31:02.283" v="1176" actId="478"/>
          <ac:spMkLst>
            <pc:docMk/>
            <pc:sldMk cId="1001001687" sldId="365"/>
            <ac:spMk id="54" creationId="{C3163658-F465-43CF-B720-847F7B844731}"/>
          </ac:spMkLst>
        </pc:spChg>
        <pc:spChg chg="del mod topLvl">
          <ac:chgData name="Dezhong Yao" userId="794760dbfb091494" providerId="LiveId" clId="{E24D1FD2-854A-4773-B4ED-2D7ECE196ED4}" dt="2020-09-11T01:31:02.283" v="1176" actId="478"/>
          <ac:spMkLst>
            <pc:docMk/>
            <pc:sldMk cId="1001001687" sldId="365"/>
            <ac:spMk id="55" creationId="{9886D10A-A27D-46EF-80AA-6F0A9CD7407A}"/>
          </ac:spMkLst>
        </pc:spChg>
        <pc:spChg chg="del mod topLvl">
          <ac:chgData name="Dezhong Yao" userId="794760dbfb091494" providerId="LiveId" clId="{E24D1FD2-854A-4773-B4ED-2D7ECE196ED4}" dt="2020-09-11T01:31:02.283" v="1176" actId="478"/>
          <ac:spMkLst>
            <pc:docMk/>
            <pc:sldMk cId="1001001687" sldId="365"/>
            <ac:spMk id="56" creationId="{C5E3775E-7615-44B5-B5FA-EB1387572A94}"/>
          </ac:spMkLst>
        </pc:spChg>
        <pc:spChg chg="del mod topLvl">
          <ac:chgData name="Dezhong Yao" userId="794760dbfb091494" providerId="LiveId" clId="{E24D1FD2-854A-4773-B4ED-2D7ECE196ED4}" dt="2020-09-11T01:31:02.283" v="1176" actId="478"/>
          <ac:spMkLst>
            <pc:docMk/>
            <pc:sldMk cId="1001001687" sldId="365"/>
            <ac:spMk id="57" creationId="{95050E6B-DC92-4DB0-8AB6-EDDACF1B3739}"/>
          </ac:spMkLst>
        </pc:spChg>
        <pc:spChg chg="del mod topLvl">
          <ac:chgData name="Dezhong Yao" userId="794760dbfb091494" providerId="LiveId" clId="{E24D1FD2-854A-4773-B4ED-2D7ECE196ED4}" dt="2020-09-11T01:31:02.283" v="1176" actId="478"/>
          <ac:spMkLst>
            <pc:docMk/>
            <pc:sldMk cId="1001001687" sldId="365"/>
            <ac:spMk id="59" creationId="{DBAB6882-2242-432E-8A73-8BAB88515A42}"/>
          </ac:spMkLst>
        </pc:spChg>
        <pc:spChg chg="del mod topLvl">
          <ac:chgData name="Dezhong Yao" userId="794760dbfb091494" providerId="LiveId" clId="{E24D1FD2-854A-4773-B4ED-2D7ECE196ED4}" dt="2020-09-11T01:31:02.283" v="1176" actId="478"/>
          <ac:spMkLst>
            <pc:docMk/>
            <pc:sldMk cId="1001001687" sldId="365"/>
            <ac:spMk id="60" creationId="{24F25DEA-9EF2-4885-A254-97332D323A42}"/>
          </ac:spMkLst>
        </pc:spChg>
        <pc:spChg chg="del mod topLvl">
          <ac:chgData name="Dezhong Yao" userId="794760dbfb091494" providerId="LiveId" clId="{E24D1FD2-854A-4773-B4ED-2D7ECE196ED4}" dt="2020-09-11T01:31:02.283" v="1176" actId="478"/>
          <ac:spMkLst>
            <pc:docMk/>
            <pc:sldMk cId="1001001687" sldId="365"/>
            <ac:spMk id="62" creationId="{7E0A5178-54E9-44C5-832F-2703E39FD6B8}"/>
          </ac:spMkLst>
        </pc:spChg>
        <pc:spChg chg="del mod topLvl">
          <ac:chgData name="Dezhong Yao" userId="794760dbfb091494" providerId="LiveId" clId="{E24D1FD2-854A-4773-B4ED-2D7ECE196ED4}" dt="2020-09-11T01:31:02.283" v="1176" actId="478"/>
          <ac:spMkLst>
            <pc:docMk/>
            <pc:sldMk cId="1001001687" sldId="365"/>
            <ac:spMk id="64" creationId="{AE22663B-F51D-4E30-ADB5-387CC0AC7C51}"/>
          </ac:spMkLst>
        </pc:spChg>
        <pc:spChg chg="mod topLvl">
          <ac:chgData name="Dezhong Yao" userId="794760dbfb091494" providerId="LiveId" clId="{E24D1FD2-854A-4773-B4ED-2D7ECE196ED4}" dt="2020-09-11T01:31:07.345" v="1177" actId="164"/>
          <ac:spMkLst>
            <pc:docMk/>
            <pc:sldMk cId="1001001687" sldId="365"/>
            <ac:spMk id="65" creationId="{EE40D6D3-271A-492D-A3F1-F6123BE7B3D3}"/>
          </ac:spMkLst>
        </pc:spChg>
        <pc:spChg chg="mod topLvl">
          <ac:chgData name="Dezhong Yao" userId="794760dbfb091494" providerId="LiveId" clId="{E24D1FD2-854A-4773-B4ED-2D7ECE196ED4}" dt="2020-09-11T01:31:07.345" v="1177" actId="164"/>
          <ac:spMkLst>
            <pc:docMk/>
            <pc:sldMk cId="1001001687" sldId="365"/>
            <ac:spMk id="66" creationId="{5746CF97-12E9-45C9-8B94-8227CEC586AA}"/>
          </ac:spMkLst>
        </pc:spChg>
        <pc:spChg chg="mod topLvl">
          <ac:chgData name="Dezhong Yao" userId="794760dbfb091494" providerId="LiveId" clId="{E24D1FD2-854A-4773-B4ED-2D7ECE196ED4}" dt="2020-09-11T01:31:07.345" v="1177" actId="164"/>
          <ac:spMkLst>
            <pc:docMk/>
            <pc:sldMk cId="1001001687" sldId="365"/>
            <ac:spMk id="67" creationId="{42F30978-730A-48E2-8CE1-E191689C36B5}"/>
          </ac:spMkLst>
        </pc:spChg>
        <pc:spChg chg="mod topLvl">
          <ac:chgData name="Dezhong Yao" userId="794760dbfb091494" providerId="LiveId" clId="{E24D1FD2-854A-4773-B4ED-2D7ECE196ED4}" dt="2020-09-11T01:31:07.345" v="1177" actId="164"/>
          <ac:spMkLst>
            <pc:docMk/>
            <pc:sldMk cId="1001001687" sldId="365"/>
            <ac:spMk id="68" creationId="{9230B0E6-A3EC-42F8-8BD0-72C53E3D0A93}"/>
          </ac:spMkLst>
        </pc:spChg>
        <pc:spChg chg="mod topLvl">
          <ac:chgData name="Dezhong Yao" userId="794760dbfb091494" providerId="LiveId" clId="{E24D1FD2-854A-4773-B4ED-2D7ECE196ED4}" dt="2020-09-11T01:31:07.345" v="1177" actId="164"/>
          <ac:spMkLst>
            <pc:docMk/>
            <pc:sldMk cId="1001001687" sldId="365"/>
            <ac:spMk id="69" creationId="{B44003F7-7DA3-4A63-ACDA-3936F61C7B10}"/>
          </ac:spMkLst>
        </pc:spChg>
        <pc:spChg chg="mod topLvl">
          <ac:chgData name="Dezhong Yao" userId="794760dbfb091494" providerId="LiveId" clId="{E24D1FD2-854A-4773-B4ED-2D7ECE196ED4}" dt="2020-09-11T01:31:07.345" v="1177" actId="164"/>
          <ac:spMkLst>
            <pc:docMk/>
            <pc:sldMk cId="1001001687" sldId="365"/>
            <ac:spMk id="70" creationId="{3A248D6F-C909-45F3-BAD4-F183A9D30BBC}"/>
          </ac:spMkLst>
        </pc:spChg>
        <pc:spChg chg="mod topLvl">
          <ac:chgData name="Dezhong Yao" userId="794760dbfb091494" providerId="LiveId" clId="{E24D1FD2-854A-4773-B4ED-2D7ECE196ED4}" dt="2020-09-11T01:31:07.345" v="1177" actId="164"/>
          <ac:spMkLst>
            <pc:docMk/>
            <pc:sldMk cId="1001001687" sldId="365"/>
            <ac:spMk id="71" creationId="{CD2D8750-B2FF-4DCF-9053-03302D31B598}"/>
          </ac:spMkLst>
        </pc:spChg>
        <pc:spChg chg="mod topLvl">
          <ac:chgData name="Dezhong Yao" userId="794760dbfb091494" providerId="LiveId" clId="{E24D1FD2-854A-4773-B4ED-2D7ECE196ED4}" dt="2020-09-11T01:31:07.345" v="1177" actId="164"/>
          <ac:spMkLst>
            <pc:docMk/>
            <pc:sldMk cId="1001001687" sldId="365"/>
            <ac:spMk id="83" creationId="{34D6E84C-F1B8-4B76-A17D-EA3FD77B166A}"/>
          </ac:spMkLst>
        </pc:spChg>
        <pc:spChg chg="mod topLvl">
          <ac:chgData name="Dezhong Yao" userId="794760dbfb091494" providerId="LiveId" clId="{E24D1FD2-854A-4773-B4ED-2D7ECE196ED4}" dt="2020-09-11T01:31:07.345" v="1177" actId="164"/>
          <ac:spMkLst>
            <pc:docMk/>
            <pc:sldMk cId="1001001687" sldId="365"/>
            <ac:spMk id="84" creationId="{C2E9DB7A-5117-4C23-80CB-8A836F16957B}"/>
          </ac:spMkLst>
        </pc:spChg>
        <pc:spChg chg="mod topLvl">
          <ac:chgData name="Dezhong Yao" userId="794760dbfb091494" providerId="LiveId" clId="{E24D1FD2-854A-4773-B4ED-2D7ECE196ED4}" dt="2020-09-11T01:31:07.345" v="1177" actId="164"/>
          <ac:spMkLst>
            <pc:docMk/>
            <pc:sldMk cId="1001001687" sldId="365"/>
            <ac:spMk id="85" creationId="{14F34D4F-373E-43C1-AFA9-C345112DB094}"/>
          </ac:spMkLst>
        </pc:spChg>
        <pc:spChg chg="mod topLvl">
          <ac:chgData name="Dezhong Yao" userId="794760dbfb091494" providerId="LiveId" clId="{E24D1FD2-854A-4773-B4ED-2D7ECE196ED4}" dt="2020-09-11T01:31:07.345" v="1177" actId="164"/>
          <ac:spMkLst>
            <pc:docMk/>
            <pc:sldMk cId="1001001687" sldId="365"/>
            <ac:spMk id="86" creationId="{110A726A-3C62-46B2-889E-676D0DE0366C}"/>
          </ac:spMkLst>
        </pc:spChg>
        <pc:spChg chg="mod topLvl">
          <ac:chgData name="Dezhong Yao" userId="794760dbfb091494" providerId="LiveId" clId="{E24D1FD2-854A-4773-B4ED-2D7ECE196ED4}" dt="2020-09-11T01:31:07.345" v="1177" actId="164"/>
          <ac:spMkLst>
            <pc:docMk/>
            <pc:sldMk cId="1001001687" sldId="365"/>
            <ac:spMk id="87" creationId="{BBEE57A3-F9BF-4F3D-BFA6-841A7C5A2C53}"/>
          </ac:spMkLst>
        </pc:spChg>
        <pc:spChg chg="mod topLvl">
          <ac:chgData name="Dezhong Yao" userId="794760dbfb091494" providerId="LiveId" clId="{E24D1FD2-854A-4773-B4ED-2D7ECE196ED4}" dt="2020-09-11T01:31:07.345" v="1177" actId="164"/>
          <ac:spMkLst>
            <pc:docMk/>
            <pc:sldMk cId="1001001687" sldId="365"/>
            <ac:spMk id="89" creationId="{F18386CB-3114-44F0-AB75-C5660E558315}"/>
          </ac:spMkLst>
        </pc:spChg>
        <pc:spChg chg="mod topLvl">
          <ac:chgData name="Dezhong Yao" userId="794760dbfb091494" providerId="LiveId" clId="{E24D1FD2-854A-4773-B4ED-2D7ECE196ED4}" dt="2020-09-11T01:31:07.345" v="1177" actId="164"/>
          <ac:spMkLst>
            <pc:docMk/>
            <pc:sldMk cId="1001001687" sldId="365"/>
            <ac:spMk id="90" creationId="{C68BC12C-0DDB-402A-AD07-F0E8373DE6BA}"/>
          </ac:spMkLst>
        </pc:spChg>
        <pc:spChg chg="mod topLvl">
          <ac:chgData name="Dezhong Yao" userId="794760dbfb091494" providerId="LiveId" clId="{E24D1FD2-854A-4773-B4ED-2D7ECE196ED4}" dt="2020-09-11T01:31:07.345" v="1177" actId="164"/>
          <ac:spMkLst>
            <pc:docMk/>
            <pc:sldMk cId="1001001687" sldId="365"/>
            <ac:spMk id="92" creationId="{C6D4F97F-137C-4C2E-A6B5-8BD60F685D80}"/>
          </ac:spMkLst>
        </pc:spChg>
        <pc:spChg chg="mod topLvl">
          <ac:chgData name="Dezhong Yao" userId="794760dbfb091494" providerId="LiveId" clId="{E24D1FD2-854A-4773-B4ED-2D7ECE196ED4}" dt="2020-09-11T01:31:07.345" v="1177" actId="164"/>
          <ac:spMkLst>
            <pc:docMk/>
            <pc:sldMk cId="1001001687" sldId="365"/>
            <ac:spMk id="93" creationId="{1E4FBDEE-13E5-4286-A85A-F1C77DB171C3}"/>
          </ac:spMkLst>
        </pc:spChg>
        <pc:spChg chg="add mod">
          <ac:chgData name="Dezhong Yao" userId="794760dbfb091494" providerId="LiveId" clId="{E24D1FD2-854A-4773-B4ED-2D7ECE196ED4}" dt="2020-09-11T01:37:55.225" v="1286" actId="1076"/>
          <ac:spMkLst>
            <pc:docMk/>
            <pc:sldMk cId="1001001687" sldId="365"/>
            <ac:spMk id="100" creationId="{80EABC99-87F0-4E7E-B7F5-71E9736CE8C4}"/>
          </ac:spMkLst>
        </pc:spChg>
        <pc:grpChg chg="add mod">
          <ac:chgData name="Dezhong Yao" userId="794760dbfb091494" providerId="LiveId" clId="{E24D1FD2-854A-4773-B4ED-2D7ECE196ED4}" dt="2020-09-11T01:38:38.872" v="1294" actId="1076"/>
          <ac:grpSpMkLst>
            <pc:docMk/>
            <pc:sldMk cId="1001001687" sldId="365"/>
            <ac:grpSpMk id="33" creationId="{D4285408-AE0B-4435-991C-F2E53632BC83}"/>
          </ac:grpSpMkLst>
        </pc:grpChg>
        <pc:grpChg chg="add del mod">
          <ac:chgData name="Dezhong Yao" userId="794760dbfb091494" providerId="LiveId" clId="{E24D1FD2-854A-4773-B4ED-2D7ECE196ED4}" dt="2020-09-11T01:30:58.307" v="1175" actId="165"/>
          <ac:grpSpMkLst>
            <pc:docMk/>
            <pc:sldMk cId="1001001687" sldId="365"/>
            <ac:grpSpMk id="34" creationId="{0CAF727C-F7DF-41C3-9DD8-99FAFFD6C7FD}"/>
          </ac:grpSpMkLst>
        </pc:grpChg>
        <pc:grpChg chg="del">
          <ac:chgData name="Dezhong Yao" userId="794760dbfb091494" providerId="LiveId" clId="{E24D1FD2-854A-4773-B4ED-2D7ECE196ED4}" dt="2020-09-11T01:30:53.505" v="1172" actId="478"/>
          <ac:grpSpMkLst>
            <pc:docMk/>
            <pc:sldMk cId="1001001687" sldId="365"/>
            <ac:grpSpMk id="63" creationId="{37C91EEA-9D70-47ED-9B37-B33615E13FD4}"/>
          </ac:grpSpMkLst>
        </pc:grpChg>
        <pc:cxnChg chg="mod">
          <ac:chgData name="Dezhong Yao" userId="794760dbfb091494" providerId="LiveId" clId="{E24D1FD2-854A-4773-B4ED-2D7ECE196ED4}" dt="2020-09-11T01:30:53.505" v="1172" actId="478"/>
          <ac:cxnSpMkLst>
            <pc:docMk/>
            <pc:sldMk cId="1001001687" sldId="365"/>
            <ac:cxnSpMk id="11" creationId="{8820C80F-AEBE-4D57-A83F-B294B0628508}"/>
          </ac:cxnSpMkLst>
        </pc:cxnChg>
        <pc:cxnChg chg="mod">
          <ac:chgData name="Dezhong Yao" userId="794760dbfb091494" providerId="LiveId" clId="{E24D1FD2-854A-4773-B4ED-2D7ECE196ED4}" dt="2020-09-11T01:30:53.505" v="1172" actId="478"/>
          <ac:cxnSpMkLst>
            <pc:docMk/>
            <pc:sldMk cId="1001001687" sldId="365"/>
            <ac:cxnSpMk id="12" creationId="{6AE0D668-DE64-4481-B99E-384334B28D30}"/>
          </ac:cxnSpMkLst>
        </pc:cxnChg>
        <pc:cxnChg chg="mod">
          <ac:chgData name="Dezhong Yao" userId="794760dbfb091494" providerId="LiveId" clId="{E24D1FD2-854A-4773-B4ED-2D7ECE196ED4}" dt="2020-09-11T01:30:53.505" v="1172" actId="478"/>
          <ac:cxnSpMkLst>
            <pc:docMk/>
            <pc:sldMk cId="1001001687" sldId="365"/>
            <ac:cxnSpMk id="13" creationId="{6F14C8F5-26FB-4EC2-9F52-4AFE56441696}"/>
          </ac:cxnSpMkLst>
        </pc:cxnChg>
        <pc:cxnChg chg="mod">
          <ac:chgData name="Dezhong Yao" userId="794760dbfb091494" providerId="LiveId" clId="{E24D1FD2-854A-4773-B4ED-2D7ECE196ED4}" dt="2020-09-11T01:30:53.505" v="1172" actId="478"/>
          <ac:cxnSpMkLst>
            <pc:docMk/>
            <pc:sldMk cId="1001001687" sldId="365"/>
            <ac:cxnSpMk id="14" creationId="{88FF7B1F-8DCF-4962-AB38-65B34103EA03}"/>
          </ac:cxnSpMkLst>
        </pc:cxnChg>
        <pc:cxnChg chg="mod">
          <ac:chgData name="Dezhong Yao" userId="794760dbfb091494" providerId="LiveId" clId="{E24D1FD2-854A-4773-B4ED-2D7ECE196ED4}" dt="2020-09-11T01:30:53.505" v="1172" actId="478"/>
          <ac:cxnSpMkLst>
            <pc:docMk/>
            <pc:sldMk cId="1001001687" sldId="365"/>
            <ac:cxnSpMk id="15" creationId="{AD97E8B0-AD9A-41D0-8F06-0D685476361D}"/>
          </ac:cxnSpMkLst>
        </pc:cxnChg>
        <pc:cxnChg chg="mod">
          <ac:chgData name="Dezhong Yao" userId="794760dbfb091494" providerId="LiveId" clId="{E24D1FD2-854A-4773-B4ED-2D7ECE196ED4}" dt="2020-09-11T01:30:53.505" v="1172" actId="478"/>
          <ac:cxnSpMkLst>
            <pc:docMk/>
            <pc:sldMk cId="1001001687" sldId="365"/>
            <ac:cxnSpMk id="16" creationId="{11767CB9-4E33-4F57-A959-2F8AD200213E}"/>
          </ac:cxnSpMkLst>
        </pc:cxnChg>
        <pc:cxnChg chg="mod">
          <ac:chgData name="Dezhong Yao" userId="794760dbfb091494" providerId="LiveId" clId="{E24D1FD2-854A-4773-B4ED-2D7ECE196ED4}" dt="2020-09-11T01:30:53.505" v="1172" actId="478"/>
          <ac:cxnSpMkLst>
            <pc:docMk/>
            <pc:sldMk cId="1001001687" sldId="365"/>
            <ac:cxnSpMk id="17" creationId="{50938E4E-1A0F-4148-8317-AE60E2A8AC35}"/>
          </ac:cxnSpMkLst>
        </pc:cxnChg>
        <pc:cxnChg chg="mod">
          <ac:chgData name="Dezhong Yao" userId="794760dbfb091494" providerId="LiveId" clId="{E24D1FD2-854A-4773-B4ED-2D7ECE196ED4}" dt="2020-09-11T01:30:53.505" v="1172" actId="478"/>
          <ac:cxnSpMkLst>
            <pc:docMk/>
            <pc:sldMk cId="1001001687" sldId="365"/>
            <ac:cxnSpMk id="18" creationId="{246FB059-2643-458A-AC4C-DF9CEC73BE7C}"/>
          </ac:cxnSpMkLst>
        </pc:cxnChg>
        <pc:cxnChg chg="mod">
          <ac:chgData name="Dezhong Yao" userId="794760dbfb091494" providerId="LiveId" clId="{E24D1FD2-854A-4773-B4ED-2D7ECE196ED4}" dt="2020-09-11T01:30:53.505" v="1172" actId="478"/>
          <ac:cxnSpMkLst>
            <pc:docMk/>
            <pc:sldMk cId="1001001687" sldId="365"/>
            <ac:cxnSpMk id="19" creationId="{D3E5E530-1791-4551-A40B-EAAF2F52B33B}"/>
          </ac:cxnSpMkLst>
        </pc:cxnChg>
        <pc:cxnChg chg="mod">
          <ac:chgData name="Dezhong Yao" userId="794760dbfb091494" providerId="LiveId" clId="{E24D1FD2-854A-4773-B4ED-2D7ECE196ED4}" dt="2020-09-11T01:30:50.746" v="1171" actId="478"/>
          <ac:cxnSpMkLst>
            <pc:docMk/>
            <pc:sldMk cId="1001001687" sldId="365"/>
            <ac:cxnSpMk id="20" creationId="{E86C4EB1-13AB-4834-84D6-7D5EAB967824}"/>
          </ac:cxnSpMkLst>
        </pc:cxnChg>
        <pc:cxnChg chg="mod">
          <ac:chgData name="Dezhong Yao" userId="794760dbfb091494" providerId="LiveId" clId="{E24D1FD2-854A-4773-B4ED-2D7ECE196ED4}" dt="2020-09-11T01:30:50.746" v="1171" actId="478"/>
          <ac:cxnSpMkLst>
            <pc:docMk/>
            <pc:sldMk cId="1001001687" sldId="365"/>
            <ac:cxnSpMk id="21" creationId="{33DC0717-2D5A-4135-8E88-8A6F2C66C633}"/>
          </ac:cxnSpMkLst>
        </pc:cxnChg>
        <pc:cxnChg chg="del mod topLvl">
          <ac:chgData name="Dezhong Yao" userId="794760dbfb091494" providerId="LiveId" clId="{E24D1FD2-854A-4773-B4ED-2D7ECE196ED4}" dt="2020-09-11T01:31:02.283" v="1176" actId="478"/>
          <ac:cxnSpMkLst>
            <pc:docMk/>
            <pc:sldMk cId="1001001687" sldId="365"/>
            <ac:cxnSpMk id="42" creationId="{C8F57171-DF4E-4130-B40A-A09E64034980}"/>
          </ac:cxnSpMkLst>
        </pc:cxnChg>
        <pc:cxnChg chg="del mod topLvl">
          <ac:chgData name="Dezhong Yao" userId="794760dbfb091494" providerId="LiveId" clId="{E24D1FD2-854A-4773-B4ED-2D7ECE196ED4}" dt="2020-09-11T01:31:02.283" v="1176" actId="478"/>
          <ac:cxnSpMkLst>
            <pc:docMk/>
            <pc:sldMk cId="1001001687" sldId="365"/>
            <ac:cxnSpMk id="43" creationId="{F512FE6E-085F-4CEB-958D-D785E60E5A00}"/>
          </ac:cxnSpMkLst>
        </pc:cxnChg>
        <pc:cxnChg chg="del mod topLvl">
          <ac:chgData name="Dezhong Yao" userId="794760dbfb091494" providerId="LiveId" clId="{E24D1FD2-854A-4773-B4ED-2D7ECE196ED4}" dt="2020-09-11T01:31:02.283" v="1176" actId="478"/>
          <ac:cxnSpMkLst>
            <pc:docMk/>
            <pc:sldMk cId="1001001687" sldId="365"/>
            <ac:cxnSpMk id="44" creationId="{59E413A5-BEC9-4B7A-BD1F-77D344F878F1}"/>
          </ac:cxnSpMkLst>
        </pc:cxnChg>
        <pc:cxnChg chg="del mod topLvl">
          <ac:chgData name="Dezhong Yao" userId="794760dbfb091494" providerId="LiveId" clId="{E24D1FD2-854A-4773-B4ED-2D7ECE196ED4}" dt="2020-09-11T01:31:02.283" v="1176" actId="478"/>
          <ac:cxnSpMkLst>
            <pc:docMk/>
            <pc:sldMk cId="1001001687" sldId="365"/>
            <ac:cxnSpMk id="45" creationId="{F58F5886-839B-411C-8F4B-7E90763961E5}"/>
          </ac:cxnSpMkLst>
        </pc:cxnChg>
        <pc:cxnChg chg="del mod topLvl">
          <ac:chgData name="Dezhong Yao" userId="794760dbfb091494" providerId="LiveId" clId="{E24D1FD2-854A-4773-B4ED-2D7ECE196ED4}" dt="2020-09-11T01:31:02.283" v="1176" actId="478"/>
          <ac:cxnSpMkLst>
            <pc:docMk/>
            <pc:sldMk cId="1001001687" sldId="365"/>
            <ac:cxnSpMk id="46" creationId="{7D258BC6-3173-42EF-9EFA-BA2A741B7547}"/>
          </ac:cxnSpMkLst>
        </pc:cxnChg>
        <pc:cxnChg chg="del mod topLvl">
          <ac:chgData name="Dezhong Yao" userId="794760dbfb091494" providerId="LiveId" clId="{E24D1FD2-854A-4773-B4ED-2D7ECE196ED4}" dt="2020-09-11T01:31:02.283" v="1176" actId="478"/>
          <ac:cxnSpMkLst>
            <pc:docMk/>
            <pc:sldMk cId="1001001687" sldId="365"/>
            <ac:cxnSpMk id="47" creationId="{42EE342D-9A54-4CE7-A791-2EBE1DCA27F0}"/>
          </ac:cxnSpMkLst>
        </pc:cxnChg>
        <pc:cxnChg chg="del mod topLvl">
          <ac:chgData name="Dezhong Yao" userId="794760dbfb091494" providerId="LiveId" clId="{E24D1FD2-854A-4773-B4ED-2D7ECE196ED4}" dt="2020-09-11T01:31:02.283" v="1176" actId="478"/>
          <ac:cxnSpMkLst>
            <pc:docMk/>
            <pc:sldMk cId="1001001687" sldId="365"/>
            <ac:cxnSpMk id="48" creationId="{95836451-D420-43DD-A0EE-2560C74B8ACF}"/>
          </ac:cxnSpMkLst>
        </pc:cxnChg>
        <pc:cxnChg chg="del mod topLvl">
          <ac:chgData name="Dezhong Yao" userId="794760dbfb091494" providerId="LiveId" clId="{E24D1FD2-854A-4773-B4ED-2D7ECE196ED4}" dt="2020-09-11T01:31:02.283" v="1176" actId="478"/>
          <ac:cxnSpMkLst>
            <pc:docMk/>
            <pc:sldMk cId="1001001687" sldId="365"/>
            <ac:cxnSpMk id="49" creationId="{18BA257B-410C-4BCD-9367-7348FB0B41A2}"/>
          </ac:cxnSpMkLst>
        </pc:cxnChg>
        <pc:cxnChg chg="del mod topLvl">
          <ac:chgData name="Dezhong Yao" userId="794760dbfb091494" providerId="LiveId" clId="{E24D1FD2-854A-4773-B4ED-2D7ECE196ED4}" dt="2020-09-11T01:31:02.283" v="1176" actId="478"/>
          <ac:cxnSpMkLst>
            <pc:docMk/>
            <pc:sldMk cId="1001001687" sldId="365"/>
            <ac:cxnSpMk id="50" creationId="{86496BF6-35E2-4724-B96C-89B8915E23D1}"/>
          </ac:cxnSpMkLst>
        </pc:cxnChg>
        <pc:cxnChg chg="del mod topLvl">
          <ac:chgData name="Dezhong Yao" userId="794760dbfb091494" providerId="LiveId" clId="{E24D1FD2-854A-4773-B4ED-2D7ECE196ED4}" dt="2020-09-11T01:31:02.283" v="1176" actId="478"/>
          <ac:cxnSpMkLst>
            <pc:docMk/>
            <pc:sldMk cId="1001001687" sldId="365"/>
            <ac:cxnSpMk id="51" creationId="{0BFCFF65-CEA7-4FD2-B3E2-0B6DEA1C60B1}"/>
          </ac:cxnSpMkLst>
        </pc:cxnChg>
        <pc:cxnChg chg="del mod topLvl">
          <ac:chgData name="Dezhong Yao" userId="794760dbfb091494" providerId="LiveId" clId="{E24D1FD2-854A-4773-B4ED-2D7ECE196ED4}" dt="2020-09-11T01:31:02.283" v="1176" actId="478"/>
          <ac:cxnSpMkLst>
            <pc:docMk/>
            <pc:sldMk cId="1001001687" sldId="365"/>
            <ac:cxnSpMk id="52" creationId="{5576DE40-1662-46E2-9164-F20458E0EC55}"/>
          </ac:cxnSpMkLst>
        </pc:cxnChg>
        <pc:cxnChg chg="del mod topLvl">
          <ac:chgData name="Dezhong Yao" userId="794760dbfb091494" providerId="LiveId" clId="{E24D1FD2-854A-4773-B4ED-2D7ECE196ED4}" dt="2020-09-11T01:31:02.283" v="1176" actId="478"/>
          <ac:cxnSpMkLst>
            <pc:docMk/>
            <pc:sldMk cId="1001001687" sldId="365"/>
            <ac:cxnSpMk id="58" creationId="{09DEDB94-4700-4370-8247-88EAE3A1A000}"/>
          </ac:cxnSpMkLst>
        </pc:cxnChg>
        <pc:cxnChg chg="del mod topLvl">
          <ac:chgData name="Dezhong Yao" userId="794760dbfb091494" providerId="LiveId" clId="{E24D1FD2-854A-4773-B4ED-2D7ECE196ED4}" dt="2020-09-11T01:31:02.283" v="1176" actId="478"/>
          <ac:cxnSpMkLst>
            <pc:docMk/>
            <pc:sldMk cId="1001001687" sldId="365"/>
            <ac:cxnSpMk id="61" creationId="{613C0D7F-5043-4B83-84A3-6F2A5521ADCD}"/>
          </ac:cxnSpMkLst>
        </pc:cxnChg>
        <pc:cxnChg chg="mod topLvl">
          <ac:chgData name="Dezhong Yao" userId="794760dbfb091494" providerId="LiveId" clId="{E24D1FD2-854A-4773-B4ED-2D7ECE196ED4}" dt="2020-09-11T01:31:07.345" v="1177" actId="164"/>
          <ac:cxnSpMkLst>
            <pc:docMk/>
            <pc:sldMk cId="1001001687" sldId="365"/>
            <ac:cxnSpMk id="72" creationId="{912C9C37-AD71-4744-AB60-FE144EE71F83}"/>
          </ac:cxnSpMkLst>
        </pc:cxnChg>
        <pc:cxnChg chg="mod topLvl">
          <ac:chgData name="Dezhong Yao" userId="794760dbfb091494" providerId="LiveId" clId="{E24D1FD2-854A-4773-B4ED-2D7ECE196ED4}" dt="2020-09-11T01:31:07.345" v="1177" actId="164"/>
          <ac:cxnSpMkLst>
            <pc:docMk/>
            <pc:sldMk cId="1001001687" sldId="365"/>
            <ac:cxnSpMk id="73" creationId="{07EB1142-26E1-4A4D-BC99-63FE5CCE6997}"/>
          </ac:cxnSpMkLst>
        </pc:cxnChg>
        <pc:cxnChg chg="mod topLvl">
          <ac:chgData name="Dezhong Yao" userId="794760dbfb091494" providerId="LiveId" clId="{E24D1FD2-854A-4773-B4ED-2D7ECE196ED4}" dt="2020-09-11T01:31:07.345" v="1177" actId="164"/>
          <ac:cxnSpMkLst>
            <pc:docMk/>
            <pc:sldMk cId="1001001687" sldId="365"/>
            <ac:cxnSpMk id="74" creationId="{3AE38A22-27D5-4E0A-9292-3DB2BCE2C034}"/>
          </ac:cxnSpMkLst>
        </pc:cxnChg>
        <pc:cxnChg chg="mod topLvl">
          <ac:chgData name="Dezhong Yao" userId="794760dbfb091494" providerId="LiveId" clId="{E24D1FD2-854A-4773-B4ED-2D7ECE196ED4}" dt="2020-09-11T01:31:07.345" v="1177" actId="164"/>
          <ac:cxnSpMkLst>
            <pc:docMk/>
            <pc:sldMk cId="1001001687" sldId="365"/>
            <ac:cxnSpMk id="75" creationId="{B5A708A9-E1D7-4385-B87B-E4558F77196D}"/>
          </ac:cxnSpMkLst>
        </pc:cxnChg>
        <pc:cxnChg chg="mod topLvl">
          <ac:chgData name="Dezhong Yao" userId="794760dbfb091494" providerId="LiveId" clId="{E24D1FD2-854A-4773-B4ED-2D7ECE196ED4}" dt="2020-09-11T01:31:07.345" v="1177" actId="164"/>
          <ac:cxnSpMkLst>
            <pc:docMk/>
            <pc:sldMk cId="1001001687" sldId="365"/>
            <ac:cxnSpMk id="76" creationId="{07C7657A-7EE5-49B9-B8FF-834BABDBF586}"/>
          </ac:cxnSpMkLst>
        </pc:cxnChg>
        <pc:cxnChg chg="mod topLvl">
          <ac:chgData name="Dezhong Yao" userId="794760dbfb091494" providerId="LiveId" clId="{E24D1FD2-854A-4773-B4ED-2D7ECE196ED4}" dt="2020-09-11T01:31:07.345" v="1177" actId="164"/>
          <ac:cxnSpMkLst>
            <pc:docMk/>
            <pc:sldMk cId="1001001687" sldId="365"/>
            <ac:cxnSpMk id="77" creationId="{BC7730AC-F6BB-4AC6-9F6D-2EBF1BB1C39D}"/>
          </ac:cxnSpMkLst>
        </pc:cxnChg>
        <pc:cxnChg chg="mod topLvl">
          <ac:chgData name="Dezhong Yao" userId="794760dbfb091494" providerId="LiveId" clId="{E24D1FD2-854A-4773-B4ED-2D7ECE196ED4}" dt="2020-09-11T01:31:07.345" v="1177" actId="164"/>
          <ac:cxnSpMkLst>
            <pc:docMk/>
            <pc:sldMk cId="1001001687" sldId="365"/>
            <ac:cxnSpMk id="78" creationId="{3C4E78FB-03C3-42C1-B9EA-AF8505D575D3}"/>
          </ac:cxnSpMkLst>
        </pc:cxnChg>
        <pc:cxnChg chg="mod topLvl">
          <ac:chgData name="Dezhong Yao" userId="794760dbfb091494" providerId="LiveId" clId="{E24D1FD2-854A-4773-B4ED-2D7ECE196ED4}" dt="2020-09-11T01:31:07.345" v="1177" actId="164"/>
          <ac:cxnSpMkLst>
            <pc:docMk/>
            <pc:sldMk cId="1001001687" sldId="365"/>
            <ac:cxnSpMk id="79" creationId="{53C33531-8F93-440A-B983-F1EEF159DD8B}"/>
          </ac:cxnSpMkLst>
        </pc:cxnChg>
        <pc:cxnChg chg="mod topLvl">
          <ac:chgData name="Dezhong Yao" userId="794760dbfb091494" providerId="LiveId" clId="{E24D1FD2-854A-4773-B4ED-2D7ECE196ED4}" dt="2020-09-11T01:31:07.345" v="1177" actId="164"/>
          <ac:cxnSpMkLst>
            <pc:docMk/>
            <pc:sldMk cId="1001001687" sldId="365"/>
            <ac:cxnSpMk id="80" creationId="{B1871A6D-7DFD-4C68-8605-16FE5B487E5D}"/>
          </ac:cxnSpMkLst>
        </pc:cxnChg>
        <pc:cxnChg chg="mod topLvl">
          <ac:chgData name="Dezhong Yao" userId="794760dbfb091494" providerId="LiveId" clId="{E24D1FD2-854A-4773-B4ED-2D7ECE196ED4}" dt="2020-09-11T01:31:07.345" v="1177" actId="164"/>
          <ac:cxnSpMkLst>
            <pc:docMk/>
            <pc:sldMk cId="1001001687" sldId="365"/>
            <ac:cxnSpMk id="81" creationId="{7ED7257F-6FDD-4E9D-A964-4AD6C575CC74}"/>
          </ac:cxnSpMkLst>
        </pc:cxnChg>
        <pc:cxnChg chg="mod topLvl">
          <ac:chgData name="Dezhong Yao" userId="794760dbfb091494" providerId="LiveId" clId="{E24D1FD2-854A-4773-B4ED-2D7ECE196ED4}" dt="2020-09-11T01:31:07.345" v="1177" actId="164"/>
          <ac:cxnSpMkLst>
            <pc:docMk/>
            <pc:sldMk cId="1001001687" sldId="365"/>
            <ac:cxnSpMk id="82" creationId="{A780FE3B-A7A4-4181-B12C-CF54A91420E7}"/>
          </ac:cxnSpMkLst>
        </pc:cxnChg>
        <pc:cxnChg chg="mod topLvl">
          <ac:chgData name="Dezhong Yao" userId="794760dbfb091494" providerId="LiveId" clId="{E24D1FD2-854A-4773-B4ED-2D7ECE196ED4}" dt="2020-09-11T01:31:07.345" v="1177" actId="164"/>
          <ac:cxnSpMkLst>
            <pc:docMk/>
            <pc:sldMk cId="1001001687" sldId="365"/>
            <ac:cxnSpMk id="88" creationId="{33FC58F9-667F-4800-8CE5-44416B8DEB8C}"/>
          </ac:cxnSpMkLst>
        </pc:cxnChg>
        <pc:cxnChg chg="mod topLvl">
          <ac:chgData name="Dezhong Yao" userId="794760dbfb091494" providerId="LiveId" clId="{E24D1FD2-854A-4773-B4ED-2D7ECE196ED4}" dt="2020-09-11T01:31:07.345" v="1177" actId="164"/>
          <ac:cxnSpMkLst>
            <pc:docMk/>
            <pc:sldMk cId="1001001687" sldId="365"/>
            <ac:cxnSpMk id="91" creationId="{223E5803-3FCE-4428-8CC3-D7CD0E5E0041}"/>
          </ac:cxnSpMkLst>
        </pc:cxnChg>
        <pc:cxnChg chg="add del">
          <ac:chgData name="Dezhong Yao" userId="794760dbfb091494" providerId="LiveId" clId="{E24D1FD2-854A-4773-B4ED-2D7ECE196ED4}" dt="2020-09-11T01:37:42.400" v="1284"/>
          <ac:cxnSpMkLst>
            <pc:docMk/>
            <pc:sldMk cId="1001001687" sldId="365"/>
            <ac:cxnSpMk id="94" creationId="{086DE8CE-208D-446D-8CEC-2830669DE3D1}"/>
          </ac:cxnSpMkLst>
        </pc:cxnChg>
        <pc:cxnChg chg="add del">
          <ac:chgData name="Dezhong Yao" userId="794760dbfb091494" providerId="LiveId" clId="{E24D1FD2-854A-4773-B4ED-2D7ECE196ED4}" dt="2020-09-11T01:37:42.400" v="1284"/>
          <ac:cxnSpMkLst>
            <pc:docMk/>
            <pc:sldMk cId="1001001687" sldId="365"/>
            <ac:cxnSpMk id="95" creationId="{AE13D149-244B-4346-B8C9-F1042D565A37}"/>
          </ac:cxnSpMkLst>
        </pc:cxnChg>
        <pc:cxnChg chg="add del">
          <ac:chgData name="Dezhong Yao" userId="794760dbfb091494" providerId="LiveId" clId="{E24D1FD2-854A-4773-B4ED-2D7ECE196ED4}" dt="2020-09-11T01:37:42.400" v="1284"/>
          <ac:cxnSpMkLst>
            <pc:docMk/>
            <pc:sldMk cId="1001001687" sldId="365"/>
            <ac:cxnSpMk id="96" creationId="{55EB38BC-13E0-48F9-87E2-2C0820137DF1}"/>
          </ac:cxnSpMkLst>
        </pc:cxnChg>
        <pc:cxnChg chg="add del">
          <ac:chgData name="Dezhong Yao" userId="794760dbfb091494" providerId="LiveId" clId="{E24D1FD2-854A-4773-B4ED-2D7ECE196ED4}" dt="2020-09-11T01:37:42.400" v="1284"/>
          <ac:cxnSpMkLst>
            <pc:docMk/>
            <pc:sldMk cId="1001001687" sldId="365"/>
            <ac:cxnSpMk id="97" creationId="{AC10D98C-D4F2-4BB2-92AE-B6BA52CB2146}"/>
          </ac:cxnSpMkLst>
        </pc:cxnChg>
        <pc:cxnChg chg="add del">
          <ac:chgData name="Dezhong Yao" userId="794760dbfb091494" providerId="LiveId" clId="{E24D1FD2-854A-4773-B4ED-2D7ECE196ED4}" dt="2020-09-11T01:37:42.400" v="1284"/>
          <ac:cxnSpMkLst>
            <pc:docMk/>
            <pc:sldMk cId="1001001687" sldId="365"/>
            <ac:cxnSpMk id="98" creationId="{AA54A9CD-ADBA-48A8-8DFC-ADF35E31576F}"/>
          </ac:cxnSpMkLst>
        </pc:cxnChg>
        <pc:cxnChg chg="add del">
          <ac:chgData name="Dezhong Yao" userId="794760dbfb091494" providerId="LiveId" clId="{E24D1FD2-854A-4773-B4ED-2D7ECE196ED4}" dt="2020-09-11T01:37:42.400" v="1284"/>
          <ac:cxnSpMkLst>
            <pc:docMk/>
            <pc:sldMk cId="1001001687" sldId="365"/>
            <ac:cxnSpMk id="99" creationId="{1BD53027-44C3-4036-85E3-6CC8F8A1B103}"/>
          </ac:cxnSpMkLst>
        </pc:cxnChg>
        <pc:cxnChg chg="add mod">
          <ac:chgData name="Dezhong Yao" userId="794760dbfb091494" providerId="LiveId" clId="{E24D1FD2-854A-4773-B4ED-2D7ECE196ED4}" dt="2020-09-11T01:37:55.225" v="1286" actId="1076"/>
          <ac:cxnSpMkLst>
            <pc:docMk/>
            <pc:sldMk cId="1001001687" sldId="365"/>
            <ac:cxnSpMk id="101" creationId="{19816408-BC83-42EA-A0D4-64A43D04C64E}"/>
          </ac:cxnSpMkLst>
        </pc:cxnChg>
        <pc:cxnChg chg="add mod">
          <ac:chgData name="Dezhong Yao" userId="794760dbfb091494" providerId="LiveId" clId="{E24D1FD2-854A-4773-B4ED-2D7ECE196ED4}" dt="2020-09-11T01:37:55.225" v="1286" actId="1076"/>
          <ac:cxnSpMkLst>
            <pc:docMk/>
            <pc:sldMk cId="1001001687" sldId="365"/>
            <ac:cxnSpMk id="102" creationId="{FD7AC061-B6EE-48F6-A5DE-BA4B2A8F786E}"/>
          </ac:cxnSpMkLst>
        </pc:cxnChg>
        <pc:cxnChg chg="add mod">
          <ac:chgData name="Dezhong Yao" userId="794760dbfb091494" providerId="LiveId" clId="{E24D1FD2-854A-4773-B4ED-2D7ECE196ED4}" dt="2020-09-11T01:37:55.225" v="1286" actId="1076"/>
          <ac:cxnSpMkLst>
            <pc:docMk/>
            <pc:sldMk cId="1001001687" sldId="365"/>
            <ac:cxnSpMk id="103" creationId="{E8A35928-E9AC-41BF-B51D-50D3250A5CD3}"/>
          </ac:cxnSpMkLst>
        </pc:cxnChg>
        <pc:cxnChg chg="add mod">
          <ac:chgData name="Dezhong Yao" userId="794760dbfb091494" providerId="LiveId" clId="{E24D1FD2-854A-4773-B4ED-2D7ECE196ED4}" dt="2020-09-11T01:37:55.225" v="1286" actId="1076"/>
          <ac:cxnSpMkLst>
            <pc:docMk/>
            <pc:sldMk cId="1001001687" sldId="365"/>
            <ac:cxnSpMk id="104" creationId="{DFA515FD-FE8D-4BB0-95EC-51647375CEF5}"/>
          </ac:cxnSpMkLst>
        </pc:cxnChg>
        <pc:cxnChg chg="add mod">
          <ac:chgData name="Dezhong Yao" userId="794760dbfb091494" providerId="LiveId" clId="{E24D1FD2-854A-4773-B4ED-2D7ECE196ED4}" dt="2020-09-11T01:37:55.225" v="1286" actId="1076"/>
          <ac:cxnSpMkLst>
            <pc:docMk/>
            <pc:sldMk cId="1001001687" sldId="365"/>
            <ac:cxnSpMk id="105" creationId="{560BF97E-5DAE-4185-9836-79599C904C20}"/>
          </ac:cxnSpMkLst>
        </pc:cxnChg>
        <pc:cxnChg chg="add mod">
          <ac:chgData name="Dezhong Yao" userId="794760dbfb091494" providerId="LiveId" clId="{E24D1FD2-854A-4773-B4ED-2D7ECE196ED4}" dt="2020-09-11T01:37:55.225" v="1286" actId="1076"/>
          <ac:cxnSpMkLst>
            <pc:docMk/>
            <pc:sldMk cId="1001001687" sldId="365"/>
            <ac:cxnSpMk id="106" creationId="{90A0B687-B025-4D44-A586-9ABA31045EE0}"/>
          </ac:cxnSpMkLst>
        </pc:cxnChg>
      </pc:sldChg>
      <pc:sldChg chg="modSp">
        <pc:chgData name="Dezhong Yao" userId="794760dbfb091494" providerId="LiveId" clId="{E24D1FD2-854A-4773-B4ED-2D7ECE196ED4}" dt="2020-09-13T01:32:45.333" v="2218"/>
        <pc:sldMkLst>
          <pc:docMk/>
          <pc:sldMk cId="3142593842" sldId="367"/>
        </pc:sldMkLst>
        <pc:spChg chg="mod">
          <ac:chgData name="Dezhong Yao" userId="794760dbfb091494" providerId="LiveId" clId="{E24D1FD2-854A-4773-B4ED-2D7ECE196ED4}" dt="2020-09-13T01:32:45.333" v="2218"/>
          <ac:spMkLst>
            <pc:docMk/>
            <pc:sldMk cId="3142593842" sldId="367"/>
            <ac:spMk id="3" creationId="{2EEF3541-1B31-4F2B-A201-2A086774A872}"/>
          </ac:spMkLst>
        </pc:spChg>
      </pc:sldChg>
      <pc:sldChg chg="modSp">
        <pc:chgData name="Dezhong Yao" userId="794760dbfb091494" providerId="LiveId" clId="{E24D1FD2-854A-4773-B4ED-2D7ECE196ED4}" dt="2020-09-13T03:52:05.096" v="3098"/>
        <pc:sldMkLst>
          <pc:docMk/>
          <pc:sldMk cId="1535309227" sldId="369"/>
        </pc:sldMkLst>
        <pc:spChg chg="mod">
          <ac:chgData name="Dezhong Yao" userId="794760dbfb091494" providerId="LiveId" clId="{E24D1FD2-854A-4773-B4ED-2D7ECE196ED4}" dt="2020-09-13T03:45:31.129" v="2786"/>
          <ac:spMkLst>
            <pc:docMk/>
            <pc:sldMk cId="1535309227" sldId="369"/>
            <ac:spMk id="2" creationId="{977FF454-2B4F-4CB8-AB01-BD9D5E831BC2}"/>
          </ac:spMkLst>
        </pc:spChg>
        <pc:spChg chg="mod">
          <ac:chgData name="Dezhong Yao" userId="794760dbfb091494" providerId="LiveId" clId="{E24D1FD2-854A-4773-B4ED-2D7ECE196ED4}" dt="2020-09-13T03:52:05.096" v="3098"/>
          <ac:spMkLst>
            <pc:docMk/>
            <pc:sldMk cId="1535309227" sldId="369"/>
            <ac:spMk id="3" creationId="{BCF88AE2-D74E-4922-AAF3-F7310070CC14}"/>
          </ac:spMkLst>
        </pc:spChg>
      </pc:sldChg>
      <pc:sldChg chg="addSp modSp add modAnim">
        <pc:chgData name="Dezhong Yao" userId="794760dbfb091494" providerId="LiveId" clId="{E24D1FD2-854A-4773-B4ED-2D7ECE196ED4}" dt="2020-09-13T03:39:14.307" v="2729" actId="1076"/>
        <pc:sldMkLst>
          <pc:docMk/>
          <pc:sldMk cId="2396046946" sldId="373"/>
        </pc:sldMkLst>
        <pc:spChg chg="mod">
          <ac:chgData name="Dezhong Yao" userId="794760dbfb091494" providerId="LiveId" clId="{E24D1FD2-854A-4773-B4ED-2D7ECE196ED4}" dt="2020-09-13T01:44:37.106" v="2573" actId="1076"/>
          <ac:spMkLst>
            <pc:docMk/>
            <pc:sldMk cId="2396046946" sldId="373"/>
            <ac:spMk id="98" creationId="{9E3D953E-4554-47B6-A4B9-4EA2505F3A34}"/>
          </ac:spMkLst>
        </pc:spChg>
        <pc:spChg chg="add mod">
          <ac:chgData name="Dezhong Yao" userId="794760dbfb091494" providerId="LiveId" clId="{E24D1FD2-854A-4773-B4ED-2D7ECE196ED4}" dt="2020-09-13T03:39:14.307" v="2729" actId="1076"/>
          <ac:spMkLst>
            <pc:docMk/>
            <pc:sldMk cId="2396046946" sldId="373"/>
            <ac:spMk id="99" creationId="{DD30AC9A-C871-45CE-B65B-A56EB4B211A7}"/>
          </ac:spMkLst>
        </pc:spChg>
      </pc:sldChg>
      <pc:sldChg chg="addSp delSp modSp add modAnim">
        <pc:chgData name="Dezhong Yao" userId="794760dbfb091494" providerId="LiveId" clId="{E24D1FD2-854A-4773-B4ED-2D7ECE196ED4}" dt="2020-09-13T04:02:32.255" v="3526"/>
        <pc:sldMkLst>
          <pc:docMk/>
          <pc:sldMk cId="1278931434" sldId="374"/>
        </pc:sldMkLst>
        <pc:spChg chg="mod">
          <ac:chgData name="Dezhong Yao" userId="794760dbfb091494" providerId="LiveId" clId="{E24D1FD2-854A-4773-B4ED-2D7ECE196ED4}" dt="2020-09-13T01:44:54.596" v="2577"/>
          <ac:spMkLst>
            <pc:docMk/>
            <pc:sldMk cId="1278931434" sldId="374"/>
            <ac:spMk id="2" creationId="{86E70D2B-6124-4621-A8FF-723D4D54EE6F}"/>
          </ac:spMkLst>
        </pc:spChg>
        <pc:spChg chg="mod">
          <ac:chgData name="Dezhong Yao" userId="794760dbfb091494" providerId="LiveId" clId="{E24D1FD2-854A-4773-B4ED-2D7ECE196ED4}" dt="2020-09-13T03:38:42.802" v="2711" actId="14100"/>
          <ac:spMkLst>
            <pc:docMk/>
            <pc:sldMk cId="1278931434" sldId="374"/>
            <ac:spMk id="3" creationId="{21212C61-5A20-42EA-80D2-C0B8BEB13FCD}"/>
          </ac:spMkLst>
        </pc:spChg>
        <pc:spChg chg="add del">
          <ac:chgData name="Dezhong Yao" userId="794760dbfb091494" providerId="LiveId" clId="{E24D1FD2-854A-4773-B4ED-2D7ECE196ED4}" dt="2020-09-13T03:38:15.549" v="2704"/>
          <ac:spMkLst>
            <pc:docMk/>
            <pc:sldMk cId="1278931434" sldId="374"/>
            <ac:spMk id="87" creationId="{AF6D33C1-8FA7-4031-BD14-F9016EA6892F}"/>
          </ac:spMkLst>
        </pc:spChg>
        <pc:spChg chg="add del">
          <ac:chgData name="Dezhong Yao" userId="794760dbfb091494" providerId="LiveId" clId="{E24D1FD2-854A-4773-B4ED-2D7ECE196ED4}" dt="2020-09-13T03:38:15.549" v="2704"/>
          <ac:spMkLst>
            <pc:docMk/>
            <pc:sldMk cId="1278931434" sldId="374"/>
            <ac:spMk id="88" creationId="{F87216C0-6E14-4C8E-BF49-D94A68FA4869}"/>
          </ac:spMkLst>
        </pc:spChg>
        <pc:spChg chg="add del">
          <ac:chgData name="Dezhong Yao" userId="794760dbfb091494" providerId="LiveId" clId="{E24D1FD2-854A-4773-B4ED-2D7ECE196ED4}" dt="2020-09-13T03:38:15.549" v="2704"/>
          <ac:spMkLst>
            <pc:docMk/>
            <pc:sldMk cId="1278931434" sldId="374"/>
            <ac:spMk id="89" creationId="{26B3A63B-D371-4DAE-BB93-A4D7BDC5F26A}"/>
          </ac:spMkLst>
        </pc:spChg>
        <pc:spChg chg="add del">
          <ac:chgData name="Dezhong Yao" userId="794760dbfb091494" providerId="LiveId" clId="{E24D1FD2-854A-4773-B4ED-2D7ECE196ED4}" dt="2020-09-13T03:38:15.549" v="2704"/>
          <ac:spMkLst>
            <pc:docMk/>
            <pc:sldMk cId="1278931434" sldId="374"/>
            <ac:spMk id="90" creationId="{4112DE2F-3217-48EE-BE8D-B8B3EC73383C}"/>
          </ac:spMkLst>
        </pc:spChg>
        <pc:spChg chg="add del">
          <ac:chgData name="Dezhong Yao" userId="794760dbfb091494" providerId="LiveId" clId="{E24D1FD2-854A-4773-B4ED-2D7ECE196ED4}" dt="2020-09-13T03:38:15.549" v="2704"/>
          <ac:spMkLst>
            <pc:docMk/>
            <pc:sldMk cId="1278931434" sldId="374"/>
            <ac:spMk id="93" creationId="{BF77C80A-CB9E-47AA-B5C8-66B70B7F4FD6}"/>
          </ac:spMkLst>
        </pc:spChg>
        <pc:spChg chg="add del">
          <ac:chgData name="Dezhong Yao" userId="794760dbfb091494" providerId="LiveId" clId="{E24D1FD2-854A-4773-B4ED-2D7ECE196ED4}" dt="2020-09-13T03:38:15.549" v="2704"/>
          <ac:spMkLst>
            <pc:docMk/>
            <pc:sldMk cId="1278931434" sldId="374"/>
            <ac:spMk id="94" creationId="{89FFB6F0-CAD9-4337-A539-56EEF2ECAF4A}"/>
          </ac:spMkLst>
        </pc:spChg>
        <pc:spChg chg="add del">
          <ac:chgData name="Dezhong Yao" userId="794760dbfb091494" providerId="LiveId" clId="{E24D1FD2-854A-4773-B4ED-2D7ECE196ED4}" dt="2020-09-13T03:38:15.549" v="2704"/>
          <ac:spMkLst>
            <pc:docMk/>
            <pc:sldMk cId="1278931434" sldId="374"/>
            <ac:spMk id="95" creationId="{5AFC71B9-155A-455F-8D09-8C89D5462FAB}"/>
          </ac:spMkLst>
        </pc:spChg>
        <pc:spChg chg="add del">
          <ac:chgData name="Dezhong Yao" userId="794760dbfb091494" providerId="LiveId" clId="{E24D1FD2-854A-4773-B4ED-2D7ECE196ED4}" dt="2020-09-13T03:38:15.549" v="2704"/>
          <ac:spMkLst>
            <pc:docMk/>
            <pc:sldMk cId="1278931434" sldId="374"/>
            <ac:spMk id="96" creationId="{CAF28355-B365-4DA7-9AFA-4D619676CB98}"/>
          </ac:spMkLst>
        </pc:spChg>
        <pc:spChg chg="add">
          <ac:chgData name="Dezhong Yao" userId="794760dbfb091494" providerId="LiveId" clId="{E24D1FD2-854A-4773-B4ED-2D7ECE196ED4}" dt="2020-09-13T03:38:17.083" v="2706"/>
          <ac:spMkLst>
            <pc:docMk/>
            <pc:sldMk cId="1278931434" sldId="374"/>
            <ac:spMk id="180" creationId="{AF82880A-3409-4C9F-BC79-98F56A2D01B1}"/>
          </ac:spMkLst>
        </pc:spChg>
        <pc:spChg chg="add">
          <ac:chgData name="Dezhong Yao" userId="794760dbfb091494" providerId="LiveId" clId="{E24D1FD2-854A-4773-B4ED-2D7ECE196ED4}" dt="2020-09-13T03:38:17.083" v="2706"/>
          <ac:spMkLst>
            <pc:docMk/>
            <pc:sldMk cId="1278931434" sldId="374"/>
            <ac:spMk id="181" creationId="{35AFF294-AA5E-493B-821C-498EEF91DB9C}"/>
          </ac:spMkLst>
        </pc:spChg>
        <pc:spChg chg="add">
          <ac:chgData name="Dezhong Yao" userId="794760dbfb091494" providerId="LiveId" clId="{E24D1FD2-854A-4773-B4ED-2D7ECE196ED4}" dt="2020-09-13T03:38:17.083" v="2706"/>
          <ac:spMkLst>
            <pc:docMk/>
            <pc:sldMk cId="1278931434" sldId="374"/>
            <ac:spMk id="182" creationId="{0E3B5DEB-507D-40DC-AE07-35E3367E0992}"/>
          </ac:spMkLst>
        </pc:spChg>
        <pc:spChg chg="add">
          <ac:chgData name="Dezhong Yao" userId="794760dbfb091494" providerId="LiveId" clId="{E24D1FD2-854A-4773-B4ED-2D7ECE196ED4}" dt="2020-09-13T03:38:17.083" v="2706"/>
          <ac:spMkLst>
            <pc:docMk/>
            <pc:sldMk cId="1278931434" sldId="374"/>
            <ac:spMk id="183" creationId="{71257D39-AEB8-4DFD-91CA-B13652A8C04A}"/>
          </ac:spMkLst>
        </pc:spChg>
        <pc:spChg chg="add">
          <ac:chgData name="Dezhong Yao" userId="794760dbfb091494" providerId="LiveId" clId="{E24D1FD2-854A-4773-B4ED-2D7ECE196ED4}" dt="2020-09-13T03:38:17.083" v="2706"/>
          <ac:spMkLst>
            <pc:docMk/>
            <pc:sldMk cId="1278931434" sldId="374"/>
            <ac:spMk id="186" creationId="{AC1F9868-40A6-4C36-A09F-807DCDA1F8E6}"/>
          </ac:spMkLst>
        </pc:spChg>
        <pc:spChg chg="add">
          <ac:chgData name="Dezhong Yao" userId="794760dbfb091494" providerId="LiveId" clId="{E24D1FD2-854A-4773-B4ED-2D7ECE196ED4}" dt="2020-09-13T03:38:17.083" v="2706"/>
          <ac:spMkLst>
            <pc:docMk/>
            <pc:sldMk cId="1278931434" sldId="374"/>
            <ac:spMk id="187" creationId="{51B4F47C-21CC-49A9-B7E1-64CB7733B32D}"/>
          </ac:spMkLst>
        </pc:spChg>
        <pc:spChg chg="add">
          <ac:chgData name="Dezhong Yao" userId="794760dbfb091494" providerId="LiveId" clId="{E24D1FD2-854A-4773-B4ED-2D7ECE196ED4}" dt="2020-09-13T03:38:17.083" v="2706"/>
          <ac:spMkLst>
            <pc:docMk/>
            <pc:sldMk cId="1278931434" sldId="374"/>
            <ac:spMk id="188" creationId="{6F0AAA2C-366F-45BA-B808-E1C5164B4391}"/>
          </ac:spMkLst>
        </pc:spChg>
        <pc:spChg chg="add">
          <ac:chgData name="Dezhong Yao" userId="794760dbfb091494" providerId="LiveId" clId="{E24D1FD2-854A-4773-B4ED-2D7ECE196ED4}" dt="2020-09-13T03:38:17.083" v="2706"/>
          <ac:spMkLst>
            <pc:docMk/>
            <pc:sldMk cId="1278931434" sldId="374"/>
            <ac:spMk id="189" creationId="{9C71A725-5896-4827-80D0-8605FC51118F}"/>
          </ac:spMkLst>
        </pc:spChg>
        <pc:spChg chg="add mod">
          <ac:chgData name="Dezhong Yao" userId="794760dbfb091494" providerId="LiveId" clId="{E24D1FD2-854A-4773-B4ED-2D7ECE196ED4}" dt="2020-09-13T03:45:23.205" v="2785"/>
          <ac:spMkLst>
            <pc:docMk/>
            <pc:sldMk cId="1278931434" sldId="374"/>
            <ac:spMk id="190" creationId="{FC4989AD-D6CA-4DE0-AA26-D19E938C24EC}"/>
          </ac:spMkLst>
        </pc:spChg>
        <pc:spChg chg="add">
          <ac:chgData name="Dezhong Yao" userId="794760dbfb091494" providerId="LiveId" clId="{E24D1FD2-854A-4773-B4ED-2D7ECE196ED4}" dt="2020-09-13T04:02:32.255" v="3526"/>
          <ac:spMkLst>
            <pc:docMk/>
            <pc:sldMk cId="1278931434" sldId="374"/>
            <ac:spMk id="191" creationId="{A35D9E5C-CC3F-4A7B-9255-3C39E6E559F4}"/>
          </ac:spMkLst>
        </pc:spChg>
        <pc:grpChg chg="add del">
          <ac:chgData name="Dezhong Yao" userId="794760dbfb091494" providerId="LiveId" clId="{E24D1FD2-854A-4773-B4ED-2D7ECE196ED4}" dt="2020-09-13T03:38:15.549" v="2704"/>
          <ac:grpSpMkLst>
            <pc:docMk/>
            <pc:sldMk cId="1278931434" sldId="374"/>
            <ac:grpSpMk id="4" creationId="{7A652FCA-2183-4214-8E89-73516691C8E1}"/>
          </ac:grpSpMkLst>
        </pc:grpChg>
        <pc:grpChg chg="add">
          <ac:chgData name="Dezhong Yao" userId="794760dbfb091494" providerId="LiveId" clId="{E24D1FD2-854A-4773-B4ED-2D7ECE196ED4}" dt="2020-09-13T03:38:17.083" v="2706"/>
          <ac:grpSpMkLst>
            <pc:docMk/>
            <pc:sldMk cId="1278931434" sldId="374"/>
            <ac:grpSpMk id="97" creationId="{FAC8F84C-4EDC-4B07-9AEA-2542FE2395B2}"/>
          </ac:grpSpMkLst>
        </pc:grpChg>
        <pc:cxnChg chg="add del">
          <ac:chgData name="Dezhong Yao" userId="794760dbfb091494" providerId="LiveId" clId="{E24D1FD2-854A-4773-B4ED-2D7ECE196ED4}" dt="2020-09-13T03:38:15.549" v="2704"/>
          <ac:cxnSpMkLst>
            <pc:docMk/>
            <pc:sldMk cId="1278931434" sldId="374"/>
            <ac:cxnSpMk id="91" creationId="{55E33CBD-03EA-43E0-9FC3-DAE463F79C7E}"/>
          </ac:cxnSpMkLst>
        </pc:cxnChg>
        <pc:cxnChg chg="add del">
          <ac:chgData name="Dezhong Yao" userId="794760dbfb091494" providerId="LiveId" clId="{E24D1FD2-854A-4773-B4ED-2D7ECE196ED4}" dt="2020-09-13T03:38:15.549" v="2704"/>
          <ac:cxnSpMkLst>
            <pc:docMk/>
            <pc:sldMk cId="1278931434" sldId="374"/>
            <ac:cxnSpMk id="92" creationId="{54EE9534-4890-4A05-A09D-A9E33B736873}"/>
          </ac:cxnSpMkLst>
        </pc:cxnChg>
        <pc:cxnChg chg="add">
          <ac:chgData name="Dezhong Yao" userId="794760dbfb091494" providerId="LiveId" clId="{E24D1FD2-854A-4773-B4ED-2D7ECE196ED4}" dt="2020-09-13T03:38:17.083" v="2706"/>
          <ac:cxnSpMkLst>
            <pc:docMk/>
            <pc:sldMk cId="1278931434" sldId="374"/>
            <ac:cxnSpMk id="184" creationId="{F287F44E-FDD1-4867-871E-0B86231C1F72}"/>
          </ac:cxnSpMkLst>
        </pc:cxnChg>
        <pc:cxnChg chg="add">
          <ac:chgData name="Dezhong Yao" userId="794760dbfb091494" providerId="LiveId" clId="{E24D1FD2-854A-4773-B4ED-2D7ECE196ED4}" dt="2020-09-13T03:38:17.083" v="2706"/>
          <ac:cxnSpMkLst>
            <pc:docMk/>
            <pc:sldMk cId="1278931434" sldId="374"/>
            <ac:cxnSpMk id="185" creationId="{B456F42F-B9CD-4304-B410-FF75D6285AE1}"/>
          </ac:cxnSpMkLst>
        </pc:cxnChg>
      </pc:sldChg>
      <pc:sldChg chg="addSp delSp modSp add">
        <pc:chgData name="Dezhong Yao" userId="794760dbfb091494" providerId="LiveId" clId="{E24D1FD2-854A-4773-B4ED-2D7ECE196ED4}" dt="2020-09-13T04:02:56.659" v="3548" actId="1076"/>
        <pc:sldMkLst>
          <pc:docMk/>
          <pc:sldMk cId="4150751599" sldId="378"/>
        </pc:sldMkLst>
        <pc:spChg chg="mod">
          <ac:chgData name="Dezhong Yao" userId="794760dbfb091494" providerId="LiveId" clId="{E24D1FD2-854A-4773-B4ED-2D7ECE196ED4}" dt="2020-09-13T04:01:49.668" v="3490" actId="948"/>
          <ac:spMkLst>
            <pc:docMk/>
            <pc:sldMk cId="4150751599" sldId="378"/>
            <ac:spMk id="3" creationId="{BCF88AE2-D74E-4922-AAF3-F7310070CC14}"/>
          </ac:spMkLst>
        </pc:spChg>
        <pc:spChg chg="add mod">
          <ac:chgData name="Dezhong Yao" userId="794760dbfb091494" providerId="LiveId" clId="{E24D1FD2-854A-4773-B4ED-2D7ECE196ED4}" dt="2020-09-13T04:02:09.707" v="3493" actId="164"/>
          <ac:spMkLst>
            <pc:docMk/>
            <pc:sldMk cId="4150751599" sldId="378"/>
            <ac:spMk id="4" creationId="{F76AC602-77CC-44EC-93B8-251997E113D1}"/>
          </ac:spMkLst>
        </pc:spChg>
        <pc:spChg chg="add mod">
          <ac:chgData name="Dezhong Yao" userId="794760dbfb091494" providerId="LiveId" clId="{E24D1FD2-854A-4773-B4ED-2D7ECE196ED4}" dt="2020-09-13T04:02:09.707" v="3493" actId="164"/>
          <ac:spMkLst>
            <pc:docMk/>
            <pc:sldMk cId="4150751599" sldId="378"/>
            <ac:spMk id="5" creationId="{B99AE7F2-900B-4B7B-9305-D47EF7054F6E}"/>
          </ac:spMkLst>
        </pc:spChg>
        <pc:spChg chg="add mod">
          <ac:chgData name="Dezhong Yao" userId="794760dbfb091494" providerId="LiveId" clId="{E24D1FD2-854A-4773-B4ED-2D7ECE196ED4}" dt="2020-09-13T04:02:09.707" v="3493" actId="164"/>
          <ac:spMkLst>
            <pc:docMk/>
            <pc:sldMk cId="4150751599" sldId="378"/>
            <ac:spMk id="6" creationId="{CE252F23-C28E-4C7B-B14E-47871D5AE122}"/>
          </ac:spMkLst>
        </pc:spChg>
        <pc:spChg chg="add mod">
          <ac:chgData name="Dezhong Yao" userId="794760dbfb091494" providerId="LiveId" clId="{E24D1FD2-854A-4773-B4ED-2D7ECE196ED4}" dt="2020-09-13T04:02:09.707" v="3493" actId="164"/>
          <ac:spMkLst>
            <pc:docMk/>
            <pc:sldMk cId="4150751599" sldId="378"/>
            <ac:spMk id="7" creationId="{5E1EAB18-5C02-4D13-8031-FB2687331C68}"/>
          </ac:spMkLst>
        </pc:spChg>
        <pc:spChg chg="add mod">
          <ac:chgData name="Dezhong Yao" userId="794760dbfb091494" providerId="LiveId" clId="{E24D1FD2-854A-4773-B4ED-2D7ECE196ED4}" dt="2020-09-13T04:02:09.707" v="3493" actId="164"/>
          <ac:spMkLst>
            <pc:docMk/>
            <pc:sldMk cId="4150751599" sldId="378"/>
            <ac:spMk id="8" creationId="{77764FD8-46D9-45CA-8321-364D49500005}"/>
          </ac:spMkLst>
        </pc:spChg>
        <pc:spChg chg="add mod">
          <ac:chgData name="Dezhong Yao" userId="794760dbfb091494" providerId="LiveId" clId="{E24D1FD2-854A-4773-B4ED-2D7ECE196ED4}" dt="2020-09-13T04:02:09.707" v="3493" actId="164"/>
          <ac:spMkLst>
            <pc:docMk/>
            <pc:sldMk cId="4150751599" sldId="378"/>
            <ac:spMk id="9" creationId="{D0FEB540-A5A4-4594-9D77-62AE248DBDF5}"/>
          </ac:spMkLst>
        </pc:spChg>
        <pc:spChg chg="add mod">
          <ac:chgData name="Dezhong Yao" userId="794760dbfb091494" providerId="LiveId" clId="{E24D1FD2-854A-4773-B4ED-2D7ECE196ED4}" dt="2020-09-13T04:02:09.707" v="3493" actId="164"/>
          <ac:spMkLst>
            <pc:docMk/>
            <pc:sldMk cId="4150751599" sldId="378"/>
            <ac:spMk id="19" creationId="{F9B011B2-1601-431B-86E9-C2CCC3441C3A}"/>
          </ac:spMkLst>
        </pc:spChg>
        <pc:spChg chg="add mod">
          <ac:chgData name="Dezhong Yao" userId="794760dbfb091494" providerId="LiveId" clId="{E24D1FD2-854A-4773-B4ED-2D7ECE196ED4}" dt="2020-09-13T04:02:09.707" v="3493" actId="164"/>
          <ac:spMkLst>
            <pc:docMk/>
            <pc:sldMk cId="4150751599" sldId="378"/>
            <ac:spMk id="24" creationId="{7F682FFB-F520-4869-B399-8F01B1137576}"/>
          </ac:spMkLst>
        </pc:spChg>
        <pc:spChg chg="add mod">
          <ac:chgData name="Dezhong Yao" userId="794760dbfb091494" providerId="LiveId" clId="{E24D1FD2-854A-4773-B4ED-2D7ECE196ED4}" dt="2020-09-13T04:02:09.707" v="3493" actId="164"/>
          <ac:spMkLst>
            <pc:docMk/>
            <pc:sldMk cId="4150751599" sldId="378"/>
            <ac:spMk id="25" creationId="{51BD61FC-51A2-46FD-AD0E-7AAD16F2CB7E}"/>
          </ac:spMkLst>
        </pc:spChg>
        <pc:spChg chg="add mod">
          <ac:chgData name="Dezhong Yao" userId="794760dbfb091494" providerId="LiveId" clId="{E24D1FD2-854A-4773-B4ED-2D7ECE196ED4}" dt="2020-09-13T04:02:09.707" v="3493" actId="164"/>
          <ac:spMkLst>
            <pc:docMk/>
            <pc:sldMk cId="4150751599" sldId="378"/>
            <ac:spMk id="26" creationId="{78EC932F-EC29-43F2-A5BF-D44169F5E9AA}"/>
          </ac:spMkLst>
        </pc:spChg>
        <pc:spChg chg="add mod">
          <ac:chgData name="Dezhong Yao" userId="794760dbfb091494" providerId="LiveId" clId="{E24D1FD2-854A-4773-B4ED-2D7ECE196ED4}" dt="2020-09-13T04:02:09.707" v="3493" actId="164"/>
          <ac:spMkLst>
            <pc:docMk/>
            <pc:sldMk cId="4150751599" sldId="378"/>
            <ac:spMk id="27" creationId="{B36DB4A9-77C8-4D12-A1A6-7CA5FD88314C}"/>
          </ac:spMkLst>
        </pc:spChg>
        <pc:spChg chg="add mod">
          <ac:chgData name="Dezhong Yao" userId="794760dbfb091494" providerId="LiveId" clId="{E24D1FD2-854A-4773-B4ED-2D7ECE196ED4}" dt="2020-09-13T04:02:09.707" v="3493" actId="164"/>
          <ac:spMkLst>
            <pc:docMk/>
            <pc:sldMk cId="4150751599" sldId="378"/>
            <ac:spMk id="28" creationId="{CD326CD0-9B39-45EC-8ADA-511133E9FC99}"/>
          </ac:spMkLst>
        </pc:spChg>
        <pc:spChg chg="add mod">
          <ac:chgData name="Dezhong Yao" userId="794760dbfb091494" providerId="LiveId" clId="{E24D1FD2-854A-4773-B4ED-2D7ECE196ED4}" dt="2020-09-13T04:02:09.707" v="3493" actId="164"/>
          <ac:spMkLst>
            <pc:docMk/>
            <pc:sldMk cId="4150751599" sldId="378"/>
            <ac:spMk id="29" creationId="{118D510C-1AD0-4516-9108-EB0879DD01FA}"/>
          </ac:spMkLst>
        </pc:spChg>
        <pc:spChg chg="add mod">
          <ac:chgData name="Dezhong Yao" userId="794760dbfb091494" providerId="LiveId" clId="{E24D1FD2-854A-4773-B4ED-2D7ECE196ED4}" dt="2020-09-13T04:02:09.707" v="3493" actId="164"/>
          <ac:spMkLst>
            <pc:docMk/>
            <pc:sldMk cId="4150751599" sldId="378"/>
            <ac:spMk id="30" creationId="{A31776F4-DDDD-4FAB-9D7B-054E370C6764}"/>
          </ac:spMkLst>
        </pc:spChg>
        <pc:spChg chg="add mod">
          <ac:chgData name="Dezhong Yao" userId="794760dbfb091494" providerId="LiveId" clId="{E24D1FD2-854A-4773-B4ED-2D7ECE196ED4}" dt="2020-09-13T04:02:09.707" v="3493" actId="164"/>
          <ac:spMkLst>
            <pc:docMk/>
            <pc:sldMk cId="4150751599" sldId="378"/>
            <ac:spMk id="31" creationId="{A379153B-A8E7-4092-8528-169DB9B3DD96}"/>
          </ac:spMkLst>
        </pc:spChg>
        <pc:spChg chg="add mod">
          <ac:chgData name="Dezhong Yao" userId="794760dbfb091494" providerId="LiveId" clId="{E24D1FD2-854A-4773-B4ED-2D7ECE196ED4}" dt="2020-09-13T04:02:09.707" v="3493" actId="164"/>
          <ac:spMkLst>
            <pc:docMk/>
            <pc:sldMk cId="4150751599" sldId="378"/>
            <ac:spMk id="32" creationId="{47EC96BB-85F0-44FC-A4CB-B002D9EF7A91}"/>
          </ac:spMkLst>
        </pc:spChg>
        <pc:spChg chg="add mod">
          <ac:chgData name="Dezhong Yao" userId="794760dbfb091494" providerId="LiveId" clId="{E24D1FD2-854A-4773-B4ED-2D7ECE196ED4}" dt="2020-09-13T04:02:09.707" v="3493" actId="164"/>
          <ac:spMkLst>
            <pc:docMk/>
            <pc:sldMk cId="4150751599" sldId="378"/>
            <ac:spMk id="33" creationId="{77A5DF58-8C76-41AA-B224-4AD4A71E7730}"/>
          </ac:spMkLst>
        </pc:spChg>
        <pc:spChg chg="add mod">
          <ac:chgData name="Dezhong Yao" userId="794760dbfb091494" providerId="LiveId" clId="{E24D1FD2-854A-4773-B4ED-2D7ECE196ED4}" dt="2020-09-13T04:02:09.707" v="3493" actId="164"/>
          <ac:spMkLst>
            <pc:docMk/>
            <pc:sldMk cId="4150751599" sldId="378"/>
            <ac:spMk id="36" creationId="{3C495B4A-709D-4A5C-805D-367DC350FC44}"/>
          </ac:spMkLst>
        </pc:spChg>
        <pc:spChg chg="add mod">
          <ac:chgData name="Dezhong Yao" userId="794760dbfb091494" providerId="LiveId" clId="{E24D1FD2-854A-4773-B4ED-2D7ECE196ED4}" dt="2020-09-13T04:02:09.707" v="3493" actId="164"/>
          <ac:spMkLst>
            <pc:docMk/>
            <pc:sldMk cId="4150751599" sldId="378"/>
            <ac:spMk id="37" creationId="{CA767007-3087-458D-9CC5-A337CC576E02}"/>
          </ac:spMkLst>
        </pc:spChg>
        <pc:spChg chg="add mod">
          <ac:chgData name="Dezhong Yao" userId="794760dbfb091494" providerId="LiveId" clId="{E24D1FD2-854A-4773-B4ED-2D7ECE196ED4}" dt="2020-09-13T04:02:09.707" v="3493" actId="164"/>
          <ac:spMkLst>
            <pc:docMk/>
            <pc:sldMk cId="4150751599" sldId="378"/>
            <ac:spMk id="38" creationId="{229369C9-B89C-4382-A830-F5425D468EFB}"/>
          </ac:spMkLst>
        </pc:spChg>
        <pc:spChg chg="add mod">
          <ac:chgData name="Dezhong Yao" userId="794760dbfb091494" providerId="LiveId" clId="{E24D1FD2-854A-4773-B4ED-2D7ECE196ED4}" dt="2020-09-13T04:02:09.707" v="3493" actId="164"/>
          <ac:spMkLst>
            <pc:docMk/>
            <pc:sldMk cId="4150751599" sldId="378"/>
            <ac:spMk id="39" creationId="{2950AC60-913F-46E4-8F42-83E4F7E83AC2}"/>
          </ac:spMkLst>
        </pc:spChg>
        <pc:spChg chg="add mod">
          <ac:chgData name="Dezhong Yao" userId="794760dbfb091494" providerId="LiveId" clId="{E24D1FD2-854A-4773-B4ED-2D7ECE196ED4}" dt="2020-09-13T04:02:09.707" v="3493" actId="164"/>
          <ac:spMkLst>
            <pc:docMk/>
            <pc:sldMk cId="4150751599" sldId="378"/>
            <ac:spMk id="40" creationId="{9910BEC9-A1EC-49B3-9EA8-CACA8274847E}"/>
          </ac:spMkLst>
        </pc:spChg>
        <pc:spChg chg="add mod">
          <ac:chgData name="Dezhong Yao" userId="794760dbfb091494" providerId="LiveId" clId="{E24D1FD2-854A-4773-B4ED-2D7ECE196ED4}" dt="2020-09-13T04:02:09.707" v="3493" actId="164"/>
          <ac:spMkLst>
            <pc:docMk/>
            <pc:sldMk cId="4150751599" sldId="378"/>
            <ac:spMk id="41" creationId="{645BCF02-8DEE-416A-AE9E-BCF3EC4B1D41}"/>
          </ac:spMkLst>
        </pc:spChg>
        <pc:spChg chg="add mod">
          <ac:chgData name="Dezhong Yao" userId="794760dbfb091494" providerId="LiveId" clId="{E24D1FD2-854A-4773-B4ED-2D7ECE196ED4}" dt="2020-09-13T04:02:09.707" v="3493" actId="164"/>
          <ac:spMkLst>
            <pc:docMk/>
            <pc:sldMk cId="4150751599" sldId="378"/>
            <ac:spMk id="42" creationId="{8BEED467-71FF-4421-9583-2FFEA419316B}"/>
          </ac:spMkLst>
        </pc:spChg>
        <pc:spChg chg="add mod">
          <ac:chgData name="Dezhong Yao" userId="794760dbfb091494" providerId="LiveId" clId="{E24D1FD2-854A-4773-B4ED-2D7ECE196ED4}" dt="2020-09-13T04:02:09.707" v="3493" actId="164"/>
          <ac:spMkLst>
            <pc:docMk/>
            <pc:sldMk cId="4150751599" sldId="378"/>
            <ac:spMk id="43" creationId="{65453088-1C3D-4652-A984-BEFB0C6B380C}"/>
          </ac:spMkLst>
        </pc:spChg>
        <pc:spChg chg="add mod">
          <ac:chgData name="Dezhong Yao" userId="794760dbfb091494" providerId="LiveId" clId="{E24D1FD2-854A-4773-B4ED-2D7ECE196ED4}" dt="2020-09-13T04:02:09.707" v="3493" actId="164"/>
          <ac:spMkLst>
            <pc:docMk/>
            <pc:sldMk cId="4150751599" sldId="378"/>
            <ac:spMk id="46" creationId="{0C5B1BA2-A55F-4CD9-975C-052F452852D4}"/>
          </ac:spMkLst>
        </pc:spChg>
        <pc:spChg chg="add mod">
          <ac:chgData name="Dezhong Yao" userId="794760dbfb091494" providerId="LiveId" clId="{E24D1FD2-854A-4773-B4ED-2D7ECE196ED4}" dt="2020-09-13T04:02:09.707" v="3493" actId="164"/>
          <ac:spMkLst>
            <pc:docMk/>
            <pc:sldMk cId="4150751599" sldId="378"/>
            <ac:spMk id="47" creationId="{B464A990-743D-4A07-A30D-D2F39A5AB415}"/>
          </ac:spMkLst>
        </pc:spChg>
        <pc:spChg chg="add mod">
          <ac:chgData name="Dezhong Yao" userId="794760dbfb091494" providerId="LiveId" clId="{E24D1FD2-854A-4773-B4ED-2D7ECE196ED4}" dt="2020-09-13T04:02:09.707" v="3493" actId="164"/>
          <ac:spMkLst>
            <pc:docMk/>
            <pc:sldMk cId="4150751599" sldId="378"/>
            <ac:spMk id="48" creationId="{4413FCCC-1A7B-4CCE-B8C9-94E8853E5939}"/>
          </ac:spMkLst>
        </pc:spChg>
        <pc:spChg chg="add mod">
          <ac:chgData name="Dezhong Yao" userId="794760dbfb091494" providerId="LiveId" clId="{E24D1FD2-854A-4773-B4ED-2D7ECE196ED4}" dt="2020-09-13T04:02:09.707" v="3493" actId="164"/>
          <ac:spMkLst>
            <pc:docMk/>
            <pc:sldMk cId="4150751599" sldId="378"/>
            <ac:spMk id="49" creationId="{6398409D-F129-4BD8-B233-A48AF017E21A}"/>
          </ac:spMkLst>
        </pc:spChg>
        <pc:spChg chg="add mod">
          <ac:chgData name="Dezhong Yao" userId="794760dbfb091494" providerId="LiveId" clId="{E24D1FD2-854A-4773-B4ED-2D7ECE196ED4}" dt="2020-09-13T04:02:09.707" v="3493" actId="164"/>
          <ac:spMkLst>
            <pc:docMk/>
            <pc:sldMk cId="4150751599" sldId="378"/>
            <ac:spMk id="50" creationId="{8A424E7C-0B06-44FC-BEE6-A78BF6272CBA}"/>
          </ac:spMkLst>
        </pc:spChg>
        <pc:spChg chg="add mod">
          <ac:chgData name="Dezhong Yao" userId="794760dbfb091494" providerId="LiveId" clId="{E24D1FD2-854A-4773-B4ED-2D7ECE196ED4}" dt="2020-09-13T04:02:09.707" v="3493" actId="164"/>
          <ac:spMkLst>
            <pc:docMk/>
            <pc:sldMk cId="4150751599" sldId="378"/>
            <ac:spMk id="51" creationId="{512724B6-C200-4496-9279-E47681347183}"/>
          </ac:spMkLst>
        </pc:spChg>
        <pc:spChg chg="add mod">
          <ac:chgData name="Dezhong Yao" userId="794760dbfb091494" providerId="LiveId" clId="{E24D1FD2-854A-4773-B4ED-2D7ECE196ED4}" dt="2020-09-13T04:02:09.707" v="3493" actId="164"/>
          <ac:spMkLst>
            <pc:docMk/>
            <pc:sldMk cId="4150751599" sldId="378"/>
            <ac:spMk id="52" creationId="{05237CB1-F32A-4DCA-A873-25123BAEBBB8}"/>
          </ac:spMkLst>
        </pc:spChg>
        <pc:spChg chg="add mod">
          <ac:chgData name="Dezhong Yao" userId="794760dbfb091494" providerId="LiveId" clId="{E24D1FD2-854A-4773-B4ED-2D7ECE196ED4}" dt="2020-09-13T04:02:09.707" v="3493" actId="164"/>
          <ac:spMkLst>
            <pc:docMk/>
            <pc:sldMk cId="4150751599" sldId="378"/>
            <ac:spMk id="53" creationId="{C673651D-D11E-49C4-9450-C1E96EC3E844}"/>
          </ac:spMkLst>
        </pc:spChg>
        <pc:spChg chg="add mod">
          <ac:chgData name="Dezhong Yao" userId="794760dbfb091494" providerId="LiveId" clId="{E24D1FD2-854A-4773-B4ED-2D7ECE196ED4}" dt="2020-09-13T04:02:09.707" v="3493" actId="164"/>
          <ac:spMkLst>
            <pc:docMk/>
            <pc:sldMk cId="4150751599" sldId="378"/>
            <ac:spMk id="59" creationId="{F15B2CCD-3E6C-4219-BF66-FB6BC8DF1394}"/>
          </ac:spMkLst>
        </pc:spChg>
        <pc:spChg chg="add mod">
          <ac:chgData name="Dezhong Yao" userId="794760dbfb091494" providerId="LiveId" clId="{E24D1FD2-854A-4773-B4ED-2D7ECE196ED4}" dt="2020-09-13T04:02:09.707" v="3493" actId="164"/>
          <ac:spMkLst>
            <pc:docMk/>
            <pc:sldMk cId="4150751599" sldId="378"/>
            <ac:spMk id="60" creationId="{BCE3EDB2-6FBB-464A-AF33-4BD1A67C5A86}"/>
          </ac:spMkLst>
        </pc:spChg>
        <pc:spChg chg="add mod">
          <ac:chgData name="Dezhong Yao" userId="794760dbfb091494" providerId="LiveId" clId="{E24D1FD2-854A-4773-B4ED-2D7ECE196ED4}" dt="2020-09-13T04:02:09.707" v="3493" actId="164"/>
          <ac:spMkLst>
            <pc:docMk/>
            <pc:sldMk cId="4150751599" sldId="378"/>
            <ac:spMk id="61" creationId="{166BD46B-C7F2-4458-9C81-84711A6FBA85}"/>
          </ac:spMkLst>
        </pc:spChg>
        <pc:spChg chg="add mod">
          <ac:chgData name="Dezhong Yao" userId="794760dbfb091494" providerId="LiveId" clId="{E24D1FD2-854A-4773-B4ED-2D7ECE196ED4}" dt="2020-09-13T04:02:09.707" v="3493" actId="164"/>
          <ac:spMkLst>
            <pc:docMk/>
            <pc:sldMk cId="4150751599" sldId="378"/>
            <ac:spMk id="62" creationId="{C7B268BC-AEB5-47BD-ACB2-3F71B719665A}"/>
          </ac:spMkLst>
        </pc:spChg>
        <pc:spChg chg="add mod">
          <ac:chgData name="Dezhong Yao" userId="794760dbfb091494" providerId="LiveId" clId="{E24D1FD2-854A-4773-B4ED-2D7ECE196ED4}" dt="2020-09-13T04:02:09.707" v="3493" actId="164"/>
          <ac:spMkLst>
            <pc:docMk/>
            <pc:sldMk cId="4150751599" sldId="378"/>
            <ac:spMk id="63" creationId="{DF19F04E-BA3B-403D-9FAF-96B7B901542D}"/>
          </ac:spMkLst>
        </pc:spChg>
        <pc:spChg chg="add mod">
          <ac:chgData name="Dezhong Yao" userId="794760dbfb091494" providerId="LiveId" clId="{E24D1FD2-854A-4773-B4ED-2D7ECE196ED4}" dt="2020-09-13T04:02:09.707" v="3493" actId="164"/>
          <ac:spMkLst>
            <pc:docMk/>
            <pc:sldMk cId="4150751599" sldId="378"/>
            <ac:spMk id="64" creationId="{79BFAB8A-F479-4305-9B36-13AA3C850FE3}"/>
          </ac:spMkLst>
        </pc:spChg>
        <pc:spChg chg="add mod">
          <ac:chgData name="Dezhong Yao" userId="794760dbfb091494" providerId="LiveId" clId="{E24D1FD2-854A-4773-B4ED-2D7ECE196ED4}" dt="2020-09-13T04:02:09.707" v="3493" actId="164"/>
          <ac:spMkLst>
            <pc:docMk/>
            <pc:sldMk cId="4150751599" sldId="378"/>
            <ac:spMk id="66" creationId="{22DD6459-EE5B-44B1-A9BB-A6241A2A5CB8}"/>
          </ac:spMkLst>
        </pc:spChg>
        <pc:spChg chg="add mod">
          <ac:chgData name="Dezhong Yao" userId="794760dbfb091494" providerId="LiveId" clId="{E24D1FD2-854A-4773-B4ED-2D7ECE196ED4}" dt="2020-09-13T04:02:09.707" v="3493" actId="164"/>
          <ac:spMkLst>
            <pc:docMk/>
            <pc:sldMk cId="4150751599" sldId="378"/>
            <ac:spMk id="67" creationId="{E210E9AF-9A6E-4F3C-AA8C-D2EF4DC075DE}"/>
          </ac:spMkLst>
        </pc:spChg>
        <pc:spChg chg="add mod">
          <ac:chgData name="Dezhong Yao" userId="794760dbfb091494" providerId="LiveId" clId="{E24D1FD2-854A-4773-B4ED-2D7ECE196ED4}" dt="2020-09-13T04:02:09.707" v="3493" actId="164"/>
          <ac:spMkLst>
            <pc:docMk/>
            <pc:sldMk cId="4150751599" sldId="378"/>
            <ac:spMk id="68" creationId="{FCE08A93-7FF9-432F-A4C8-B0E84C907909}"/>
          </ac:spMkLst>
        </pc:spChg>
        <pc:spChg chg="add mod">
          <ac:chgData name="Dezhong Yao" userId="794760dbfb091494" providerId="LiveId" clId="{E24D1FD2-854A-4773-B4ED-2D7ECE196ED4}" dt="2020-09-13T04:02:09.707" v="3493" actId="164"/>
          <ac:spMkLst>
            <pc:docMk/>
            <pc:sldMk cId="4150751599" sldId="378"/>
            <ac:spMk id="69" creationId="{73B88706-EC1F-4CF8-8D69-A1431AAC34A4}"/>
          </ac:spMkLst>
        </pc:spChg>
        <pc:spChg chg="add mod">
          <ac:chgData name="Dezhong Yao" userId="794760dbfb091494" providerId="LiveId" clId="{E24D1FD2-854A-4773-B4ED-2D7ECE196ED4}" dt="2020-09-13T04:02:09.707" v="3493" actId="164"/>
          <ac:spMkLst>
            <pc:docMk/>
            <pc:sldMk cId="4150751599" sldId="378"/>
            <ac:spMk id="70" creationId="{E37543DB-7F4D-4A43-AFE7-B9E6BB4980F1}"/>
          </ac:spMkLst>
        </pc:spChg>
        <pc:spChg chg="add mod">
          <ac:chgData name="Dezhong Yao" userId="794760dbfb091494" providerId="LiveId" clId="{E24D1FD2-854A-4773-B4ED-2D7ECE196ED4}" dt="2020-09-13T04:02:09.707" v="3493" actId="164"/>
          <ac:spMkLst>
            <pc:docMk/>
            <pc:sldMk cId="4150751599" sldId="378"/>
            <ac:spMk id="73" creationId="{7F0CD556-251F-4A3E-8672-7CB9BDC571C6}"/>
          </ac:spMkLst>
        </pc:spChg>
        <pc:spChg chg="add mod">
          <ac:chgData name="Dezhong Yao" userId="794760dbfb091494" providerId="LiveId" clId="{E24D1FD2-854A-4773-B4ED-2D7ECE196ED4}" dt="2020-09-13T04:02:09.707" v="3493" actId="164"/>
          <ac:spMkLst>
            <pc:docMk/>
            <pc:sldMk cId="4150751599" sldId="378"/>
            <ac:spMk id="74" creationId="{2D682F32-3478-40C2-BF59-CDCF21E77EDA}"/>
          </ac:spMkLst>
        </pc:spChg>
        <pc:spChg chg="add mod">
          <ac:chgData name="Dezhong Yao" userId="794760dbfb091494" providerId="LiveId" clId="{E24D1FD2-854A-4773-B4ED-2D7ECE196ED4}" dt="2020-09-13T04:02:09.707" v="3493" actId="164"/>
          <ac:spMkLst>
            <pc:docMk/>
            <pc:sldMk cId="4150751599" sldId="378"/>
            <ac:spMk id="75" creationId="{CE75941C-98A9-4D28-8A32-94A9EEBD784B}"/>
          </ac:spMkLst>
        </pc:spChg>
        <pc:spChg chg="add mod">
          <ac:chgData name="Dezhong Yao" userId="794760dbfb091494" providerId="LiveId" clId="{E24D1FD2-854A-4773-B4ED-2D7ECE196ED4}" dt="2020-09-13T04:02:09.707" v="3493" actId="164"/>
          <ac:spMkLst>
            <pc:docMk/>
            <pc:sldMk cId="4150751599" sldId="378"/>
            <ac:spMk id="76" creationId="{43562A23-A80D-46DC-B826-CEA0E84FF70A}"/>
          </ac:spMkLst>
        </pc:spChg>
        <pc:spChg chg="add mod">
          <ac:chgData name="Dezhong Yao" userId="794760dbfb091494" providerId="LiveId" clId="{E24D1FD2-854A-4773-B4ED-2D7ECE196ED4}" dt="2020-09-13T04:02:09.707" v="3493" actId="164"/>
          <ac:spMkLst>
            <pc:docMk/>
            <pc:sldMk cId="4150751599" sldId="378"/>
            <ac:spMk id="77" creationId="{C6AB9471-A186-4433-82E0-295B48D0571B}"/>
          </ac:spMkLst>
        </pc:spChg>
        <pc:spChg chg="add mod">
          <ac:chgData name="Dezhong Yao" userId="794760dbfb091494" providerId="LiveId" clId="{E24D1FD2-854A-4773-B4ED-2D7ECE196ED4}" dt="2020-09-13T04:02:09.707" v="3493" actId="164"/>
          <ac:spMkLst>
            <pc:docMk/>
            <pc:sldMk cId="4150751599" sldId="378"/>
            <ac:spMk id="78" creationId="{DA260A9B-11D0-4596-ABF9-FF9A9271FE6B}"/>
          </ac:spMkLst>
        </pc:spChg>
        <pc:spChg chg="add mod">
          <ac:chgData name="Dezhong Yao" userId="794760dbfb091494" providerId="LiveId" clId="{E24D1FD2-854A-4773-B4ED-2D7ECE196ED4}" dt="2020-09-13T04:02:09.707" v="3493" actId="164"/>
          <ac:spMkLst>
            <pc:docMk/>
            <pc:sldMk cId="4150751599" sldId="378"/>
            <ac:spMk id="79" creationId="{B9E656BB-32F0-407D-9029-DD952BAEAADA}"/>
          </ac:spMkLst>
        </pc:spChg>
        <pc:spChg chg="add mod">
          <ac:chgData name="Dezhong Yao" userId="794760dbfb091494" providerId="LiveId" clId="{E24D1FD2-854A-4773-B4ED-2D7ECE196ED4}" dt="2020-09-13T04:02:09.707" v="3493" actId="164"/>
          <ac:spMkLst>
            <pc:docMk/>
            <pc:sldMk cId="4150751599" sldId="378"/>
            <ac:spMk id="80" creationId="{6216C505-22A2-448B-8995-A3C0C9E86486}"/>
          </ac:spMkLst>
        </pc:spChg>
        <pc:spChg chg="add mod">
          <ac:chgData name="Dezhong Yao" userId="794760dbfb091494" providerId="LiveId" clId="{E24D1FD2-854A-4773-B4ED-2D7ECE196ED4}" dt="2020-09-13T04:02:09.707" v="3493" actId="164"/>
          <ac:spMkLst>
            <pc:docMk/>
            <pc:sldMk cId="4150751599" sldId="378"/>
            <ac:spMk id="81" creationId="{5E2B4F59-D83C-49B2-BBA5-049915B23D7D}"/>
          </ac:spMkLst>
        </pc:spChg>
        <pc:spChg chg="add mod">
          <ac:chgData name="Dezhong Yao" userId="794760dbfb091494" providerId="LiveId" clId="{E24D1FD2-854A-4773-B4ED-2D7ECE196ED4}" dt="2020-09-13T04:02:09.707" v="3493" actId="164"/>
          <ac:spMkLst>
            <pc:docMk/>
            <pc:sldMk cId="4150751599" sldId="378"/>
            <ac:spMk id="92" creationId="{1F148A24-1B6A-47F1-84A6-8C3FAD6F1E4F}"/>
          </ac:spMkLst>
        </pc:spChg>
        <pc:spChg chg="add mod">
          <ac:chgData name="Dezhong Yao" userId="794760dbfb091494" providerId="LiveId" clId="{E24D1FD2-854A-4773-B4ED-2D7ECE196ED4}" dt="2020-09-13T04:02:56.659" v="3548" actId="1076"/>
          <ac:spMkLst>
            <pc:docMk/>
            <pc:sldMk cId="4150751599" sldId="378"/>
            <ac:spMk id="200" creationId="{48C967F0-36C5-4104-93FC-5D9D3E6B210D}"/>
          </ac:spMkLst>
        </pc:spChg>
        <pc:grpChg chg="add del mod">
          <ac:chgData name="Dezhong Yao" userId="794760dbfb091494" providerId="LiveId" clId="{E24D1FD2-854A-4773-B4ED-2D7ECE196ED4}" dt="2020-09-13T04:02:23.988" v="3524" actId="478"/>
          <ac:grpSpMkLst>
            <pc:docMk/>
            <pc:sldMk cId="4150751599" sldId="378"/>
            <ac:grpSpMk id="109" creationId="{66C109D1-EECA-4E0E-8AC4-8C69618D2CE4}"/>
          </ac:grpSpMkLst>
        </pc:grpChg>
        <pc:grpChg chg="add">
          <ac:chgData name="Dezhong Yao" userId="794760dbfb091494" providerId="LiveId" clId="{E24D1FD2-854A-4773-B4ED-2D7ECE196ED4}" dt="2020-09-13T04:02:24.703" v="3525"/>
          <ac:grpSpMkLst>
            <pc:docMk/>
            <pc:sldMk cId="4150751599" sldId="378"/>
            <ac:grpSpMk id="110" creationId="{E1C86F60-4E34-4942-B521-667AD3BF7C5C}"/>
          </ac:grpSpMkLst>
        </pc:grpChg>
        <pc:cxnChg chg="add mod">
          <ac:chgData name="Dezhong Yao" userId="794760dbfb091494" providerId="LiveId" clId="{E24D1FD2-854A-4773-B4ED-2D7ECE196ED4}" dt="2020-09-13T04:02:23.988" v="3524" actId="478"/>
          <ac:cxnSpMkLst>
            <pc:docMk/>
            <pc:sldMk cId="4150751599" sldId="378"/>
            <ac:cxnSpMk id="10" creationId="{07998CB2-C358-4572-A8D2-91A9638AE9C9}"/>
          </ac:cxnSpMkLst>
        </pc:cxnChg>
        <pc:cxnChg chg="add mod">
          <ac:chgData name="Dezhong Yao" userId="794760dbfb091494" providerId="LiveId" clId="{E24D1FD2-854A-4773-B4ED-2D7ECE196ED4}" dt="2020-09-13T04:02:23.988" v="3524" actId="478"/>
          <ac:cxnSpMkLst>
            <pc:docMk/>
            <pc:sldMk cId="4150751599" sldId="378"/>
            <ac:cxnSpMk id="11" creationId="{FF79D33A-E669-4033-86ED-87F1A4EF4D29}"/>
          </ac:cxnSpMkLst>
        </pc:cxnChg>
        <pc:cxnChg chg="add mod">
          <ac:chgData name="Dezhong Yao" userId="794760dbfb091494" providerId="LiveId" clId="{E24D1FD2-854A-4773-B4ED-2D7ECE196ED4}" dt="2020-09-13T04:02:23.988" v="3524" actId="478"/>
          <ac:cxnSpMkLst>
            <pc:docMk/>
            <pc:sldMk cId="4150751599" sldId="378"/>
            <ac:cxnSpMk id="12" creationId="{98208B35-B9C8-4FB0-B6E6-FF120C7C62D9}"/>
          </ac:cxnSpMkLst>
        </pc:cxnChg>
        <pc:cxnChg chg="add mod">
          <ac:chgData name="Dezhong Yao" userId="794760dbfb091494" providerId="LiveId" clId="{E24D1FD2-854A-4773-B4ED-2D7ECE196ED4}" dt="2020-09-13T04:02:23.988" v="3524" actId="478"/>
          <ac:cxnSpMkLst>
            <pc:docMk/>
            <pc:sldMk cId="4150751599" sldId="378"/>
            <ac:cxnSpMk id="13" creationId="{E0C8E8B8-0442-4F07-8BED-3DAB569B1614}"/>
          </ac:cxnSpMkLst>
        </pc:cxnChg>
        <pc:cxnChg chg="add mod">
          <ac:chgData name="Dezhong Yao" userId="794760dbfb091494" providerId="LiveId" clId="{E24D1FD2-854A-4773-B4ED-2D7ECE196ED4}" dt="2020-09-13T04:02:23.988" v="3524" actId="478"/>
          <ac:cxnSpMkLst>
            <pc:docMk/>
            <pc:sldMk cId="4150751599" sldId="378"/>
            <ac:cxnSpMk id="14" creationId="{B7B965E8-3A1A-4AE1-B6EF-A775EDB733ED}"/>
          </ac:cxnSpMkLst>
        </pc:cxnChg>
        <pc:cxnChg chg="add mod">
          <ac:chgData name="Dezhong Yao" userId="794760dbfb091494" providerId="LiveId" clId="{E24D1FD2-854A-4773-B4ED-2D7ECE196ED4}" dt="2020-09-13T04:02:23.988" v="3524" actId="478"/>
          <ac:cxnSpMkLst>
            <pc:docMk/>
            <pc:sldMk cId="4150751599" sldId="378"/>
            <ac:cxnSpMk id="15" creationId="{D482E9BD-4729-497B-9987-3C95AA09A66B}"/>
          </ac:cxnSpMkLst>
        </pc:cxnChg>
        <pc:cxnChg chg="add mod">
          <ac:chgData name="Dezhong Yao" userId="794760dbfb091494" providerId="LiveId" clId="{E24D1FD2-854A-4773-B4ED-2D7ECE196ED4}" dt="2020-09-13T04:02:23.988" v="3524" actId="478"/>
          <ac:cxnSpMkLst>
            <pc:docMk/>
            <pc:sldMk cId="4150751599" sldId="378"/>
            <ac:cxnSpMk id="16" creationId="{8F888C56-E2FB-4FB9-AAEB-AF1DD23DD629}"/>
          </ac:cxnSpMkLst>
        </pc:cxnChg>
        <pc:cxnChg chg="add mod">
          <ac:chgData name="Dezhong Yao" userId="794760dbfb091494" providerId="LiveId" clId="{E24D1FD2-854A-4773-B4ED-2D7ECE196ED4}" dt="2020-09-13T04:02:23.988" v="3524" actId="478"/>
          <ac:cxnSpMkLst>
            <pc:docMk/>
            <pc:sldMk cId="4150751599" sldId="378"/>
            <ac:cxnSpMk id="17" creationId="{873928DD-240B-46B6-8AF1-4CD0AE1173C3}"/>
          </ac:cxnSpMkLst>
        </pc:cxnChg>
        <pc:cxnChg chg="add mod">
          <ac:chgData name="Dezhong Yao" userId="794760dbfb091494" providerId="LiveId" clId="{E24D1FD2-854A-4773-B4ED-2D7ECE196ED4}" dt="2020-09-13T04:02:23.988" v="3524" actId="478"/>
          <ac:cxnSpMkLst>
            <pc:docMk/>
            <pc:sldMk cId="4150751599" sldId="378"/>
            <ac:cxnSpMk id="18" creationId="{C8F8998A-3DE3-4A4C-A581-BD07D6A5CEBE}"/>
          </ac:cxnSpMkLst>
        </pc:cxnChg>
        <pc:cxnChg chg="add mod">
          <ac:chgData name="Dezhong Yao" userId="794760dbfb091494" providerId="LiveId" clId="{E24D1FD2-854A-4773-B4ED-2D7ECE196ED4}" dt="2020-09-13T04:02:23.988" v="3524" actId="478"/>
          <ac:cxnSpMkLst>
            <pc:docMk/>
            <pc:sldMk cId="4150751599" sldId="378"/>
            <ac:cxnSpMk id="20" creationId="{7622BA8B-D25B-40C7-B338-F0E3C3CA72CC}"/>
          </ac:cxnSpMkLst>
        </pc:cxnChg>
        <pc:cxnChg chg="add mod">
          <ac:chgData name="Dezhong Yao" userId="794760dbfb091494" providerId="LiveId" clId="{E24D1FD2-854A-4773-B4ED-2D7ECE196ED4}" dt="2020-09-13T04:02:09.707" v="3493" actId="164"/>
          <ac:cxnSpMkLst>
            <pc:docMk/>
            <pc:sldMk cId="4150751599" sldId="378"/>
            <ac:cxnSpMk id="21" creationId="{BF34E856-D883-4E68-8D6C-4DD6A26C4D1A}"/>
          </ac:cxnSpMkLst>
        </pc:cxnChg>
        <pc:cxnChg chg="add mod">
          <ac:chgData name="Dezhong Yao" userId="794760dbfb091494" providerId="LiveId" clId="{E24D1FD2-854A-4773-B4ED-2D7ECE196ED4}" dt="2020-09-13T04:02:09.707" v="3493" actId="164"/>
          <ac:cxnSpMkLst>
            <pc:docMk/>
            <pc:sldMk cId="4150751599" sldId="378"/>
            <ac:cxnSpMk id="22" creationId="{3CB21927-A8C7-4D2D-A615-1219083B509F}"/>
          </ac:cxnSpMkLst>
        </pc:cxnChg>
        <pc:cxnChg chg="add mod">
          <ac:chgData name="Dezhong Yao" userId="794760dbfb091494" providerId="LiveId" clId="{E24D1FD2-854A-4773-B4ED-2D7ECE196ED4}" dt="2020-09-13T04:02:09.707" v="3493" actId="164"/>
          <ac:cxnSpMkLst>
            <pc:docMk/>
            <pc:sldMk cId="4150751599" sldId="378"/>
            <ac:cxnSpMk id="23" creationId="{7FBD4F9D-8FA6-4F21-8DDD-1418A7AC6AD0}"/>
          </ac:cxnSpMkLst>
        </pc:cxnChg>
        <pc:cxnChg chg="add mod">
          <ac:chgData name="Dezhong Yao" userId="794760dbfb091494" providerId="LiveId" clId="{E24D1FD2-854A-4773-B4ED-2D7ECE196ED4}" dt="2020-09-13T04:02:09.707" v="3493" actId="164"/>
          <ac:cxnSpMkLst>
            <pc:docMk/>
            <pc:sldMk cId="4150751599" sldId="378"/>
            <ac:cxnSpMk id="34" creationId="{CCE10470-1A88-4C0E-A245-1C365CA9F88D}"/>
          </ac:cxnSpMkLst>
        </pc:cxnChg>
        <pc:cxnChg chg="add mod">
          <ac:chgData name="Dezhong Yao" userId="794760dbfb091494" providerId="LiveId" clId="{E24D1FD2-854A-4773-B4ED-2D7ECE196ED4}" dt="2020-09-13T04:02:09.707" v="3493" actId="164"/>
          <ac:cxnSpMkLst>
            <pc:docMk/>
            <pc:sldMk cId="4150751599" sldId="378"/>
            <ac:cxnSpMk id="35" creationId="{6DDE4294-8287-42B0-B36E-7A3EB3758BB6}"/>
          </ac:cxnSpMkLst>
        </pc:cxnChg>
        <pc:cxnChg chg="add mod">
          <ac:chgData name="Dezhong Yao" userId="794760dbfb091494" providerId="LiveId" clId="{E24D1FD2-854A-4773-B4ED-2D7ECE196ED4}" dt="2020-09-13T04:02:09.707" v="3493" actId="164"/>
          <ac:cxnSpMkLst>
            <pc:docMk/>
            <pc:sldMk cId="4150751599" sldId="378"/>
            <ac:cxnSpMk id="44" creationId="{16996FE3-B293-4D4A-9F73-30A90574CD28}"/>
          </ac:cxnSpMkLst>
        </pc:cxnChg>
        <pc:cxnChg chg="add mod">
          <ac:chgData name="Dezhong Yao" userId="794760dbfb091494" providerId="LiveId" clId="{E24D1FD2-854A-4773-B4ED-2D7ECE196ED4}" dt="2020-09-13T04:02:09.707" v="3493" actId="164"/>
          <ac:cxnSpMkLst>
            <pc:docMk/>
            <pc:sldMk cId="4150751599" sldId="378"/>
            <ac:cxnSpMk id="45" creationId="{12EFFC20-9B74-41E6-8814-1304A8280C97}"/>
          </ac:cxnSpMkLst>
        </pc:cxnChg>
        <pc:cxnChg chg="add mod">
          <ac:chgData name="Dezhong Yao" userId="794760dbfb091494" providerId="LiveId" clId="{E24D1FD2-854A-4773-B4ED-2D7ECE196ED4}" dt="2020-09-13T04:02:23.988" v="3524" actId="478"/>
          <ac:cxnSpMkLst>
            <pc:docMk/>
            <pc:sldMk cId="4150751599" sldId="378"/>
            <ac:cxnSpMk id="54" creationId="{CA9B80C3-6CD7-465D-B5E2-CF131D1E2BEF}"/>
          </ac:cxnSpMkLst>
        </pc:cxnChg>
        <pc:cxnChg chg="add mod">
          <ac:chgData name="Dezhong Yao" userId="794760dbfb091494" providerId="LiveId" clId="{E24D1FD2-854A-4773-B4ED-2D7ECE196ED4}" dt="2020-09-13T04:02:23.988" v="3524" actId="478"/>
          <ac:cxnSpMkLst>
            <pc:docMk/>
            <pc:sldMk cId="4150751599" sldId="378"/>
            <ac:cxnSpMk id="55" creationId="{A91E1C12-5784-408A-AA97-FC146DAC4B17}"/>
          </ac:cxnSpMkLst>
        </pc:cxnChg>
        <pc:cxnChg chg="add mod">
          <ac:chgData name="Dezhong Yao" userId="794760dbfb091494" providerId="LiveId" clId="{E24D1FD2-854A-4773-B4ED-2D7ECE196ED4}" dt="2020-09-13T04:02:09.707" v="3493" actId="164"/>
          <ac:cxnSpMkLst>
            <pc:docMk/>
            <pc:sldMk cId="4150751599" sldId="378"/>
            <ac:cxnSpMk id="56" creationId="{32FAB117-D17C-4192-8498-637A206C8371}"/>
          </ac:cxnSpMkLst>
        </pc:cxnChg>
        <pc:cxnChg chg="add mod">
          <ac:chgData name="Dezhong Yao" userId="794760dbfb091494" providerId="LiveId" clId="{E24D1FD2-854A-4773-B4ED-2D7ECE196ED4}" dt="2020-09-13T04:02:09.707" v="3493" actId="164"/>
          <ac:cxnSpMkLst>
            <pc:docMk/>
            <pc:sldMk cId="4150751599" sldId="378"/>
            <ac:cxnSpMk id="57" creationId="{C1C6837B-C607-4EA2-B96C-C5FEF15F1775}"/>
          </ac:cxnSpMkLst>
        </pc:cxnChg>
        <pc:cxnChg chg="add mod">
          <ac:chgData name="Dezhong Yao" userId="794760dbfb091494" providerId="LiveId" clId="{E24D1FD2-854A-4773-B4ED-2D7ECE196ED4}" dt="2020-09-13T04:02:09.707" v="3493" actId="164"/>
          <ac:cxnSpMkLst>
            <pc:docMk/>
            <pc:sldMk cId="4150751599" sldId="378"/>
            <ac:cxnSpMk id="58" creationId="{17BF326D-18D3-4F4F-AF2D-CBA763D565F3}"/>
          </ac:cxnSpMkLst>
        </pc:cxnChg>
        <pc:cxnChg chg="add mod">
          <ac:chgData name="Dezhong Yao" userId="794760dbfb091494" providerId="LiveId" clId="{E24D1FD2-854A-4773-B4ED-2D7ECE196ED4}" dt="2020-09-13T04:02:23.988" v="3524" actId="478"/>
          <ac:cxnSpMkLst>
            <pc:docMk/>
            <pc:sldMk cId="4150751599" sldId="378"/>
            <ac:cxnSpMk id="65" creationId="{FD493C82-CC07-40F8-A2F6-D75338CFD889}"/>
          </ac:cxnSpMkLst>
        </pc:cxnChg>
        <pc:cxnChg chg="add mod">
          <ac:chgData name="Dezhong Yao" userId="794760dbfb091494" providerId="LiveId" clId="{E24D1FD2-854A-4773-B4ED-2D7ECE196ED4}" dt="2020-09-13T04:02:23.988" v="3524" actId="478"/>
          <ac:cxnSpMkLst>
            <pc:docMk/>
            <pc:sldMk cId="4150751599" sldId="378"/>
            <ac:cxnSpMk id="71" creationId="{76405A33-EE91-4F06-8C2F-ECB60458BE2C}"/>
          </ac:cxnSpMkLst>
        </pc:cxnChg>
        <pc:cxnChg chg="add mod">
          <ac:chgData name="Dezhong Yao" userId="794760dbfb091494" providerId="LiveId" clId="{E24D1FD2-854A-4773-B4ED-2D7ECE196ED4}" dt="2020-09-13T04:02:23.988" v="3524" actId="478"/>
          <ac:cxnSpMkLst>
            <pc:docMk/>
            <pc:sldMk cId="4150751599" sldId="378"/>
            <ac:cxnSpMk id="72" creationId="{B1D61B59-EF32-4574-B03B-3BD1E3550038}"/>
          </ac:cxnSpMkLst>
        </pc:cxnChg>
        <pc:cxnChg chg="add mod">
          <ac:chgData name="Dezhong Yao" userId="794760dbfb091494" providerId="LiveId" clId="{E24D1FD2-854A-4773-B4ED-2D7ECE196ED4}" dt="2020-09-13T04:02:23.988" v="3524" actId="478"/>
          <ac:cxnSpMkLst>
            <pc:docMk/>
            <pc:sldMk cId="4150751599" sldId="378"/>
            <ac:cxnSpMk id="82" creationId="{B9B9F543-9C61-414A-AA17-AB1ECB16E4C8}"/>
          </ac:cxnSpMkLst>
        </pc:cxnChg>
        <pc:cxnChg chg="add mod">
          <ac:chgData name="Dezhong Yao" userId="794760dbfb091494" providerId="LiveId" clId="{E24D1FD2-854A-4773-B4ED-2D7ECE196ED4}" dt="2020-09-13T04:02:23.988" v="3524" actId="478"/>
          <ac:cxnSpMkLst>
            <pc:docMk/>
            <pc:sldMk cId="4150751599" sldId="378"/>
            <ac:cxnSpMk id="83" creationId="{A5A70A69-2811-4500-BE60-DBEEBEEA4330}"/>
          </ac:cxnSpMkLst>
        </pc:cxnChg>
        <pc:cxnChg chg="add mod">
          <ac:chgData name="Dezhong Yao" userId="794760dbfb091494" providerId="LiveId" clId="{E24D1FD2-854A-4773-B4ED-2D7ECE196ED4}" dt="2020-09-13T04:02:23.988" v="3524" actId="478"/>
          <ac:cxnSpMkLst>
            <pc:docMk/>
            <pc:sldMk cId="4150751599" sldId="378"/>
            <ac:cxnSpMk id="84" creationId="{EBBD11B1-9B9B-4772-B7F9-002672F8A956}"/>
          </ac:cxnSpMkLst>
        </pc:cxnChg>
        <pc:cxnChg chg="add mod">
          <ac:chgData name="Dezhong Yao" userId="794760dbfb091494" providerId="LiveId" clId="{E24D1FD2-854A-4773-B4ED-2D7ECE196ED4}" dt="2020-09-13T04:02:23.988" v="3524" actId="478"/>
          <ac:cxnSpMkLst>
            <pc:docMk/>
            <pc:sldMk cId="4150751599" sldId="378"/>
            <ac:cxnSpMk id="85" creationId="{7E678C63-4A4E-4D73-B55B-E9565F9C3E93}"/>
          </ac:cxnSpMkLst>
        </pc:cxnChg>
        <pc:cxnChg chg="add mod">
          <ac:chgData name="Dezhong Yao" userId="794760dbfb091494" providerId="LiveId" clId="{E24D1FD2-854A-4773-B4ED-2D7ECE196ED4}" dt="2020-09-13T04:02:23.988" v="3524" actId="478"/>
          <ac:cxnSpMkLst>
            <pc:docMk/>
            <pc:sldMk cId="4150751599" sldId="378"/>
            <ac:cxnSpMk id="86" creationId="{5BE4C098-06C5-4149-82E9-EB52D4127DB0}"/>
          </ac:cxnSpMkLst>
        </pc:cxnChg>
        <pc:cxnChg chg="add mod">
          <ac:chgData name="Dezhong Yao" userId="794760dbfb091494" providerId="LiveId" clId="{E24D1FD2-854A-4773-B4ED-2D7ECE196ED4}" dt="2020-09-13T04:02:23.988" v="3524" actId="478"/>
          <ac:cxnSpMkLst>
            <pc:docMk/>
            <pc:sldMk cId="4150751599" sldId="378"/>
            <ac:cxnSpMk id="87" creationId="{FBFBBF06-425A-45E1-A365-8D82AC83E59E}"/>
          </ac:cxnSpMkLst>
        </pc:cxnChg>
        <pc:cxnChg chg="add mod">
          <ac:chgData name="Dezhong Yao" userId="794760dbfb091494" providerId="LiveId" clId="{E24D1FD2-854A-4773-B4ED-2D7ECE196ED4}" dt="2020-09-13T04:02:23.988" v="3524" actId="478"/>
          <ac:cxnSpMkLst>
            <pc:docMk/>
            <pc:sldMk cId="4150751599" sldId="378"/>
            <ac:cxnSpMk id="88" creationId="{F56A10CE-A09A-4C59-AF2D-F6E8617A21AA}"/>
          </ac:cxnSpMkLst>
        </pc:cxnChg>
        <pc:cxnChg chg="add mod">
          <ac:chgData name="Dezhong Yao" userId="794760dbfb091494" providerId="LiveId" clId="{E24D1FD2-854A-4773-B4ED-2D7ECE196ED4}" dt="2020-09-13T04:02:23.988" v="3524" actId="478"/>
          <ac:cxnSpMkLst>
            <pc:docMk/>
            <pc:sldMk cId="4150751599" sldId="378"/>
            <ac:cxnSpMk id="89" creationId="{15430AC3-D9E1-4C69-A187-AB8F222CC62B}"/>
          </ac:cxnSpMkLst>
        </pc:cxnChg>
        <pc:cxnChg chg="add mod">
          <ac:chgData name="Dezhong Yao" userId="794760dbfb091494" providerId="LiveId" clId="{E24D1FD2-854A-4773-B4ED-2D7ECE196ED4}" dt="2020-09-13T04:02:23.988" v="3524" actId="478"/>
          <ac:cxnSpMkLst>
            <pc:docMk/>
            <pc:sldMk cId="4150751599" sldId="378"/>
            <ac:cxnSpMk id="90" creationId="{60CBCB33-2FD2-41D7-A566-ACE6D56D1090}"/>
          </ac:cxnSpMkLst>
        </pc:cxnChg>
        <pc:cxnChg chg="add mod">
          <ac:chgData name="Dezhong Yao" userId="794760dbfb091494" providerId="LiveId" clId="{E24D1FD2-854A-4773-B4ED-2D7ECE196ED4}" dt="2020-09-13T04:02:09.707" v="3493" actId="164"/>
          <ac:cxnSpMkLst>
            <pc:docMk/>
            <pc:sldMk cId="4150751599" sldId="378"/>
            <ac:cxnSpMk id="91" creationId="{81EC2737-BE89-4584-9CAC-1110064B4B20}"/>
          </ac:cxnSpMkLst>
        </pc:cxnChg>
      </pc:sldChg>
      <pc:sldChg chg="addSp delSp modSp add">
        <pc:chgData name="Dezhong Yao" userId="794760dbfb091494" providerId="LiveId" clId="{E24D1FD2-854A-4773-B4ED-2D7ECE196ED4}" dt="2020-09-13T04:02:58.423" v="3549"/>
        <pc:sldMkLst>
          <pc:docMk/>
          <pc:sldMk cId="3067780643" sldId="379"/>
        </pc:sldMkLst>
        <pc:spChg chg="mod">
          <ac:chgData name="Dezhong Yao" userId="794760dbfb091494" providerId="LiveId" clId="{E24D1FD2-854A-4773-B4ED-2D7ECE196ED4}" dt="2020-09-13T04:01:59.996" v="3492" actId="948"/>
          <ac:spMkLst>
            <pc:docMk/>
            <pc:sldMk cId="3067780643" sldId="379"/>
            <ac:spMk id="3" creationId="{BCF88AE2-D74E-4922-AAF3-F7310070CC14}"/>
          </ac:spMkLst>
        </pc:spChg>
        <pc:spChg chg="del">
          <ac:chgData name="Dezhong Yao" userId="794760dbfb091494" providerId="LiveId" clId="{E24D1FD2-854A-4773-B4ED-2D7ECE196ED4}" dt="2020-09-13T04:02:17.433" v="3521" actId="478"/>
          <ac:spMkLst>
            <pc:docMk/>
            <pc:sldMk cId="3067780643" sldId="379"/>
            <ac:spMk id="4" creationId="{F76AC602-77CC-44EC-93B8-251997E113D1}"/>
          </ac:spMkLst>
        </pc:spChg>
        <pc:spChg chg="del">
          <ac:chgData name="Dezhong Yao" userId="794760dbfb091494" providerId="LiveId" clId="{E24D1FD2-854A-4773-B4ED-2D7ECE196ED4}" dt="2020-09-13T04:02:17.433" v="3521" actId="478"/>
          <ac:spMkLst>
            <pc:docMk/>
            <pc:sldMk cId="3067780643" sldId="379"/>
            <ac:spMk id="5" creationId="{B99AE7F2-900B-4B7B-9305-D47EF7054F6E}"/>
          </ac:spMkLst>
        </pc:spChg>
        <pc:spChg chg="del">
          <ac:chgData name="Dezhong Yao" userId="794760dbfb091494" providerId="LiveId" clId="{E24D1FD2-854A-4773-B4ED-2D7ECE196ED4}" dt="2020-09-13T04:02:17.433" v="3521" actId="478"/>
          <ac:spMkLst>
            <pc:docMk/>
            <pc:sldMk cId="3067780643" sldId="379"/>
            <ac:spMk id="6" creationId="{CE252F23-C28E-4C7B-B14E-47871D5AE122}"/>
          </ac:spMkLst>
        </pc:spChg>
        <pc:spChg chg="del">
          <ac:chgData name="Dezhong Yao" userId="794760dbfb091494" providerId="LiveId" clId="{E24D1FD2-854A-4773-B4ED-2D7ECE196ED4}" dt="2020-09-13T04:02:17.433" v="3521" actId="478"/>
          <ac:spMkLst>
            <pc:docMk/>
            <pc:sldMk cId="3067780643" sldId="379"/>
            <ac:spMk id="7" creationId="{5E1EAB18-5C02-4D13-8031-FB2687331C68}"/>
          </ac:spMkLst>
        </pc:spChg>
        <pc:spChg chg="del">
          <ac:chgData name="Dezhong Yao" userId="794760dbfb091494" providerId="LiveId" clId="{E24D1FD2-854A-4773-B4ED-2D7ECE196ED4}" dt="2020-09-13T04:02:17.433" v="3521" actId="478"/>
          <ac:spMkLst>
            <pc:docMk/>
            <pc:sldMk cId="3067780643" sldId="379"/>
            <ac:spMk id="8" creationId="{77764FD8-46D9-45CA-8321-364D49500005}"/>
          </ac:spMkLst>
        </pc:spChg>
        <pc:spChg chg="del">
          <ac:chgData name="Dezhong Yao" userId="794760dbfb091494" providerId="LiveId" clId="{E24D1FD2-854A-4773-B4ED-2D7ECE196ED4}" dt="2020-09-13T04:02:17.433" v="3521" actId="478"/>
          <ac:spMkLst>
            <pc:docMk/>
            <pc:sldMk cId="3067780643" sldId="379"/>
            <ac:spMk id="9" creationId="{D0FEB540-A5A4-4594-9D77-62AE248DBDF5}"/>
          </ac:spMkLst>
        </pc:spChg>
        <pc:spChg chg="del">
          <ac:chgData name="Dezhong Yao" userId="794760dbfb091494" providerId="LiveId" clId="{E24D1FD2-854A-4773-B4ED-2D7ECE196ED4}" dt="2020-09-13T04:02:17.433" v="3521" actId="478"/>
          <ac:spMkLst>
            <pc:docMk/>
            <pc:sldMk cId="3067780643" sldId="379"/>
            <ac:spMk id="19" creationId="{F9B011B2-1601-431B-86E9-C2CCC3441C3A}"/>
          </ac:spMkLst>
        </pc:spChg>
        <pc:spChg chg="del">
          <ac:chgData name="Dezhong Yao" userId="794760dbfb091494" providerId="LiveId" clId="{E24D1FD2-854A-4773-B4ED-2D7ECE196ED4}" dt="2020-09-13T04:02:17.433" v="3521" actId="478"/>
          <ac:spMkLst>
            <pc:docMk/>
            <pc:sldMk cId="3067780643" sldId="379"/>
            <ac:spMk id="24" creationId="{7F682FFB-F520-4869-B399-8F01B1137576}"/>
          </ac:spMkLst>
        </pc:spChg>
        <pc:spChg chg="del">
          <ac:chgData name="Dezhong Yao" userId="794760dbfb091494" providerId="LiveId" clId="{E24D1FD2-854A-4773-B4ED-2D7ECE196ED4}" dt="2020-09-13T04:02:17.433" v="3521" actId="478"/>
          <ac:spMkLst>
            <pc:docMk/>
            <pc:sldMk cId="3067780643" sldId="379"/>
            <ac:spMk id="25" creationId="{51BD61FC-51A2-46FD-AD0E-7AAD16F2CB7E}"/>
          </ac:spMkLst>
        </pc:spChg>
        <pc:spChg chg="del">
          <ac:chgData name="Dezhong Yao" userId="794760dbfb091494" providerId="LiveId" clId="{E24D1FD2-854A-4773-B4ED-2D7ECE196ED4}" dt="2020-09-13T04:02:17.433" v="3521" actId="478"/>
          <ac:spMkLst>
            <pc:docMk/>
            <pc:sldMk cId="3067780643" sldId="379"/>
            <ac:spMk id="26" creationId="{78EC932F-EC29-43F2-A5BF-D44169F5E9AA}"/>
          </ac:spMkLst>
        </pc:spChg>
        <pc:spChg chg="del">
          <ac:chgData name="Dezhong Yao" userId="794760dbfb091494" providerId="LiveId" clId="{E24D1FD2-854A-4773-B4ED-2D7ECE196ED4}" dt="2020-09-13T04:02:17.433" v="3521" actId="478"/>
          <ac:spMkLst>
            <pc:docMk/>
            <pc:sldMk cId="3067780643" sldId="379"/>
            <ac:spMk id="27" creationId="{B36DB4A9-77C8-4D12-A1A6-7CA5FD88314C}"/>
          </ac:spMkLst>
        </pc:spChg>
        <pc:spChg chg="del">
          <ac:chgData name="Dezhong Yao" userId="794760dbfb091494" providerId="LiveId" clId="{E24D1FD2-854A-4773-B4ED-2D7ECE196ED4}" dt="2020-09-13T04:02:17.433" v="3521" actId="478"/>
          <ac:spMkLst>
            <pc:docMk/>
            <pc:sldMk cId="3067780643" sldId="379"/>
            <ac:spMk id="28" creationId="{CD326CD0-9B39-45EC-8ADA-511133E9FC99}"/>
          </ac:spMkLst>
        </pc:spChg>
        <pc:spChg chg="del">
          <ac:chgData name="Dezhong Yao" userId="794760dbfb091494" providerId="LiveId" clId="{E24D1FD2-854A-4773-B4ED-2D7ECE196ED4}" dt="2020-09-13T04:02:17.433" v="3521" actId="478"/>
          <ac:spMkLst>
            <pc:docMk/>
            <pc:sldMk cId="3067780643" sldId="379"/>
            <ac:spMk id="29" creationId="{118D510C-1AD0-4516-9108-EB0879DD01FA}"/>
          </ac:spMkLst>
        </pc:spChg>
        <pc:spChg chg="del">
          <ac:chgData name="Dezhong Yao" userId="794760dbfb091494" providerId="LiveId" clId="{E24D1FD2-854A-4773-B4ED-2D7ECE196ED4}" dt="2020-09-13T04:02:17.433" v="3521" actId="478"/>
          <ac:spMkLst>
            <pc:docMk/>
            <pc:sldMk cId="3067780643" sldId="379"/>
            <ac:spMk id="30" creationId="{A31776F4-DDDD-4FAB-9D7B-054E370C6764}"/>
          </ac:spMkLst>
        </pc:spChg>
        <pc:spChg chg="del">
          <ac:chgData name="Dezhong Yao" userId="794760dbfb091494" providerId="LiveId" clId="{E24D1FD2-854A-4773-B4ED-2D7ECE196ED4}" dt="2020-09-13T04:02:17.433" v="3521" actId="478"/>
          <ac:spMkLst>
            <pc:docMk/>
            <pc:sldMk cId="3067780643" sldId="379"/>
            <ac:spMk id="31" creationId="{A379153B-A8E7-4092-8528-169DB9B3DD96}"/>
          </ac:spMkLst>
        </pc:spChg>
        <pc:spChg chg="del">
          <ac:chgData name="Dezhong Yao" userId="794760dbfb091494" providerId="LiveId" clId="{E24D1FD2-854A-4773-B4ED-2D7ECE196ED4}" dt="2020-09-13T04:02:17.433" v="3521" actId="478"/>
          <ac:spMkLst>
            <pc:docMk/>
            <pc:sldMk cId="3067780643" sldId="379"/>
            <ac:spMk id="32" creationId="{47EC96BB-85F0-44FC-A4CB-B002D9EF7A91}"/>
          </ac:spMkLst>
        </pc:spChg>
        <pc:spChg chg="del">
          <ac:chgData name="Dezhong Yao" userId="794760dbfb091494" providerId="LiveId" clId="{E24D1FD2-854A-4773-B4ED-2D7ECE196ED4}" dt="2020-09-13T04:02:17.433" v="3521" actId="478"/>
          <ac:spMkLst>
            <pc:docMk/>
            <pc:sldMk cId="3067780643" sldId="379"/>
            <ac:spMk id="33" creationId="{77A5DF58-8C76-41AA-B224-4AD4A71E7730}"/>
          </ac:spMkLst>
        </pc:spChg>
        <pc:spChg chg="del">
          <ac:chgData name="Dezhong Yao" userId="794760dbfb091494" providerId="LiveId" clId="{E24D1FD2-854A-4773-B4ED-2D7ECE196ED4}" dt="2020-09-13T04:02:17.433" v="3521" actId="478"/>
          <ac:spMkLst>
            <pc:docMk/>
            <pc:sldMk cId="3067780643" sldId="379"/>
            <ac:spMk id="36" creationId="{3C495B4A-709D-4A5C-805D-367DC350FC44}"/>
          </ac:spMkLst>
        </pc:spChg>
        <pc:spChg chg="del">
          <ac:chgData name="Dezhong Yao" userId="794760dbfb091494" providerId="LiveId" clId="{E24D1FD2-854A-4773-B4ED-2D7ECE196ED4}" dt="2020-09-13T04:02:17.433" v="3521" actId="478"/>
          <ac:spMkLst>
            <pc:docMk/>
            <pc:sldMk cId="3067780643" sldId="379"/>
            <ac:spMk id="37" creationId="{CA767007-3087-458D-9CC5-A337CC576E02}"/>
          </ac:spMkLst>
        </pc:spChg>
        <pc:spChg chg="del">
          <ac:chgData name="Dezhong Yao" userId="794760dbfb091494" providerId="LiveId" clId="{E24D1FD2-854A-4773-B4ED-2D7ECE196ED4}" dt="2020-09-13T04:02:17.433" v="3521" actId="478"/>
          <ac:spMkLst>
            <pc:docMk/>
            <pc:sldMk cId="3067780643" sldId="379"/>
            <ac:spMk id="38" creationId="{229369C9-B89C-4382-A830-F5425D468EFB}"/>
          </ac:spMkLst>
        </pc:spChg>
        <pc:spChg chg="del">
          <ac:chgData name="Dezhong Yao" userId="794760dbfb091494" providerId="LiveId" clId="{E24D1FD2-854A-4773-B4ED-2D7ECE196ED4}" dt="2020-09-13T04:02:17.433" v="3521" actId="478"/>
          <ac:spMkLst>
            <pc:docMk/>
            <pc:sldMk cId="3067780643" sldId="379"/>
            <ac:spMk id="39" creationId="{2950AC60-913F-46E4-8F42-83E4F7E83AC2}"/>
          </ac:spMkLst>
        </pc:spChg>
        <pc:spChg chg="del">
          <ac:chgData name="Dezhong Yao" userId="794760dbfb091494" providerId="LiveId" clId="{E24D1FD2-854A-4773-B4ED-2D7ECE196ED4}" dt="2020-09-13T04:02:17.433" v="3521" actId="478"/>
          <ac:spMkLst>
            <pc:docMk/>
            <pc:sldMk cId="3067780643" sldId="379"/>
            <ac:spMk id="40" creationId="{9910BEC9-A1EC-49B3-9EA8-CACA8274847E}"/>
          </ac:spMkLst>
        </pc:spChg>
        <pc:spChg chg="del">
          <ac:chgData name="Dezhong Yao" userId="794760dbfb091494" providerId="LiveId" clId="{E24D1FD2-854A-4773-B4ED-2D7ECE196ED4}" dt="2020-09-13T04:02:17.433" v="3521" actId="478"/>
          <ac:spMkLst>
            <pc:docMk/>
            <pc:sldMk cId="3067780643" sldId="379"/>
            <ac:spMk id="41" creationId="{645BCF02-8DEE-416A-AE9E-BCF3EC4B1D41}"/>
          </ac:spMkLst>
        </pc:spChg>
        <pc:spChg chg="del">
          <ac:chgData name="Dezhong Yao" userId="794760dbfb091494" providerId="LiveId" clId="{E24D1FD2-854A-4773-B4ED-2D7ECE196ED4}" dt="2020-09-13T04:02:17.433" v="3521" actId="478"/>
          <ac:spMkLst>
            <pc:docMk/>
            <pc:sldMk cId="3067780643" sldId="379"/>
            <ac:spMk id="42" creationId="{8BEED467-71FF-4421-9583-2FFEA419316B}"/>
          </ac:spMkLst>
        </pc:spChg>
        <pc:spChg chg="del">
          <ac:chgData name="Dezhong Yao" userId="794760dbfb091494" providerId="LiveId" clId="{E24D1FD2-854A-4773-B4ED-2D7ECE196ED4}" dt="2020-09-13T04:02:17.433" v="3521" actId="478"/>
          <ac:spMkLst>
            <pc:docMk/>
            <pc:sldMk cId="3067780643" sldId="379"/>
            <ac:spMk id="43" creationId="{65453088-1C3D-4652-A984-BEFB0C6B380C}"/>
          </ac:spMkLst>
        </pc:spChg>
        <pc:spChg chg="del">
          <ac:chgData name="Dezhong Yao" userId="794760dbfb091494" providerId="LiveId" clId="{E24D1FD2-854A-4773-B4ED-2D7ECE196ED4}" dt="2020-09-13T04:02:17.433" v="3521" actId="478"/>
          <ac:spMkLst>
            <pc:docMk/>
            <pc:sldMk cId="3067780643" sldId="379"/>
            <ac:spMk id="46" creationId="{0C5B1BA2-A55F-4CD9-975C-052F452852D4}"/>
          </ac:spMkLst>
        </pc:spChg>
        <pc:spChg chg="del">
          <ac:chgData name="Dezhong Yao" userId="794760dbfb091494" providerId="LiveId" clId="{E24D1FD2-854A-4773-B4ED-2D7ECE196ED4}" dt="2020-09-13T04:02:17.433" v="3521" actId="478"/>
          <ac:spMkLst>
            <pc:docMk/>
            <pc:sldMk cId="3067780643" sldId="379"/>
            <ac:spMk id="47" creationId="{B464A990-743D-4A07-A30D-D2F39A5AB415}"/>
          </ac:spMkLst>
        </pc:spChg>
        <pc:spChg chg="del">
          <ac:chgData name="Dezhong Yao" userId="794760dbfb091494" providerId="LiveId" clId="{E24D1FD2-854A-4773-B4ED-2D7ECE196ED4}" dt="2020-09-13T04:02:17.433" v="3521" actId="478"/>
          <ac:spMkLst>
            <pc:docMk/>
            <pc:sldMk cId="3067780643" sldId="379"/>
            <ac:spMk id="48" creationId="{4413FCCC-1A7B-4CCE-B8C9-94E8853E5939}"/>
          </ac:spMkLst>
        </pc:spChg>
        <pc:spChg chg="del">
          <ac:chgData name="Dezhong Yao" userId="794760dbfb091494" providerId="LiveId" clId="{E24D1FD2-854A-4773-B4ED-2D7ECE196ED4}" dt="2020-09-13T04:02:17.433" v="3521" actId="478"/>
          <ac:spMkLst>
            <pc:docMk/>
            <pc:sldMk cId="3067780643" sldId="379"/>
            <ac:spMk id="49" creationId="{6398409D-F129-4BD8-B233-A48AF017E21A}"/>
          </ac:spMkLst>
        </pc:spChg>
        <pc:spChg chg="del">
          <ac:chgData name="Dezhong Yao" userId="794760dbfb091494" providerId="LiveId" clId="{E24D1FD2-854A-4773-B4ED-2D7ECE196ED4}" dt="2020-09-13T04:02:17.433" v="3521" actId="478"/>
          <ac:spMkLst>
            <pc:docMk/>
            <pc:sldMk cId="3067780643" sldId="379"/>
            <ac:spMk id="50" creationId="{8A424E7C-0B06-44FC-BEE6-A78BF6272CBA}"/>
          </ac:spMkLst>
        </pc:spChg>
        <pc:spChg chg="del">
          <ac:chgData name="Dezhong Yao" userId="794760dbfb091494" providerId="LiveId" clId="{E24D1FD2-854A-4773-B4ED-2D7ECE196ED4}" dt="2020-09-13T04:02:17.433" v="3521" actId="478"/>
          <ac:spMkLst>
            <pc:docMk/>
            <pc:sldMk cId="3067780643" sldId="379"/>
            <ac:spMk id="51" creationId="{512724B6-C200-4496-9279-E47681347183}"/>
          </ac:spMkLst>
        </pc:spChg>
        <pc:spChg chg="del">
          <ac:chgData name="Dezhong Yao" userId="794760dbfb091494" providerId="LiveId" clId="{E24D1FD2-854A-4773-B4ED-2D7ECE196ED4}" dt="2020-09-13T04:02:17.433" v="3521" actId="478"/>
          <ac:spMkLst>
            <pc:docMk/>
            <pc:sldMk cId="3067780643" sldId="379"/>
            <ac:spMk id="52" creationId="{05237CB1-F32A-4DCA-A873-25123BAEBBB8}"/>
          </ac:spMkLst>
        </pc:spChg>
        <pc:spChg chg="del">
          <ac:chgData name="Dezhong Yao" userId="794760dbfb091494" providerId="LiveId" clId="{E24D1FD2-854A-4773-B4ED-2D7ECE196ED4}" dt="2020-09-13T04:02:17.433" v="3521" actId="478"/>
          <ac:spMkLst>
            <pc:docMk/>
            <pc:sldMk cId="3067780643" sldId="379"/>
            <ac:spMk id="53" creationId="{C673651D-D11E-49C4-9450-C1E96EC3E844}"/>
          </ac:spMkLst>
        </pc:spChg>
        <pc:spChg chg="del">
          <ac:chgData name="Dezhong Yao" userId="794760dbfb091494" providerId="LiveId" clId="{E24D1FD2-854A-4773-B4ED-2D7ECE196ED4}" dt="2020-09-13T04:02:17.433" v="3521" actId="478"/>
          <ac:spMkLst>
            <pc:docMk/>
            <pc:sldMk cId="3067780643" sldId="379"/>
            <ac:spMk id="59" creationId="{F15B2CCD-3E6C-4219-BF66-FB6BC8DF1394}"/>
          </ac:spMkLst>
        </pc:spChg>
        <pc:spChg chg="del">
          <ac:chgData name="Dezhong Yao" userId="794760dbfb091494" providerId="LiveId" clId="{E24D1FD2-854A-4773-B4ED-2D7ECE196ED4}" dt="2020-09-13T04:02:17.433" v="3521" actId="478"/>
          <ac:spMkLst>
            <pc:docMk/>
            <pc:sldMk cId="3067780643" sldId="379"/>
            <ac:spMk id="60" creationId="{BCE3EDB2-6FBB-464A-AF33-4BD1A67C5A86}"/>
          </ac:spMkLst>
        </pc:spChg>
        <pc:spChg chg="del">
          <ac:chgData name="Dezhong Yao" userId="794760dbfb091494" providerId="LiveId" clId="{E24D1FD2-854A-4773-B4ED-2D7ECE196ED4}" dt="2020-09-13T04:02:17.433" v="3521" actId="478"/>
          <ac:spMkLst>
            <pc:docMk/>
            <pc:sldMk cId="3067780643" sldId="379"/>
            <ac:spMk id="61" creationId="{166BD46B-C7F2-4458-9C81-84711A6FBA85}"/>
          </ac:spMkLst>
        </pc:spChg>
        <pc:spChg chg="del">
          <ac:chgData name="Dezhong Yao" userId="794760dbfb091494" providerId="LiveId" clId="{E24D1FD2-854A-4773-B4ED-2D7ECE196ED4}" dt="2020-09-13T04:02:17.433" v="3521" actId="478"/>
          <ac:spMkLst>
            <pc:docMk/>
            <pc:sldMk cId="3067780643" sldId="379"/>
            <ac:spMk id="62" creationId="{C7B268BC-AEB5-47BD-ACB2-3F71B719665A}"/>
          </ac:spMkLst>
        </pc:spChg>
        <pc:spChg chg="del">
          <ac:chgData name="Dezhong Yao" userId="794760dbfb091494" providerId="LiveId" clId="{E24D1FD2-854A-4773-B4ED-2D7ECE196ED4}" dt="2020-09-13T04:02:17.433" v="3521" actId="478"/>
          <ac:spMkLst>
            <pc:docMk/>
            <pc:sldMk cId="3067780643" sldId="379"/>
            <ac:spMk id="63" creationId="{DF19F04E-BA3B-403D-9FAF-96B7B901542D}"/>
          </ac:spMkLst>
        </pc:spChg>
        <pc:spChg chg="del">
          <ac:chgData name="Dezhong Yao" userId="794760dbfb091494" providerId="LiveId" clId="{E24D1FD2-854A-4773-B4ED-2D7ECE196ED4}" dt="2020-09-13T04:02:17.433" v="3521" actId="478"/>
          <ac:spMkLst>
            <pc:docMk/>
            <pc:sldMk cId="3067780643" sldId="379"/>
            <ac:spMk id="64" creationId="{79BFAB8A-F479-4305-9B36-13AA3C850FE3}"/>
          </ac:spMkLst>
        </pc:spChg>
        <pc:spChg chg="del">
          <ac:chgData name="Dezhong Yao" userId="794760dbfb091494" providerId="LiveId" clId="{E24D1FD2-854A-4773-B4ED-2D7ECE196ED4}" dt="2020-09-13T04:02:17.433" v="3521" actId="478"/>
          <ac:spMkLst>
            <pc:docMk/>
            <pc:sldMk cId="3067780643" sldId="379"/>
            <ac:spMk id="66" creationId="{22DD6459-EE5B-44B1-A9BB-A6241A2A5CB8}"/>
          </ac:spMkLst>
        </pc:spChg>
        <pc:spChg chg="del">
          <ac:chgData name="Dezhong Yao" userId="794760dbfb091494" providerId="LiveId" clId="{E24D1FD2-854A-4773-B4ED-2D7ECE196ED4}" dt="2020-09-13T04:02:17.433" v="3521" actId="478"/>
          <ac:spMkLst>
            <pc:docMk/>
            <pc:sldMk cId="3067780643" sldId="379"/>
            <ac:spMk id="67" creationId="{E210E9AF-9A6E-4F3C-AA8C-D2EF4DC075DE}"/>
          </ac:spMkLst>
        </pc:spChg>
        <pc:spChg chg="del">
          <ac:chgData name="Dezhong Yao" userId="794760dbfb091494" providerId="LiveId" clId="{E24D1FD2-854A-4773-B4ED-2D7ECE196ED4}" dt="2020-09-13T04:02:17.433" v="3521" actId="478"/>
          <ac:spMkLst>
            <pc:docMk/>
            <pc:sldMk cId="3067780643" sldId="379"/>
            <ac:spMk id="68" creationId="{FCE08A93-7FF9-432F-A4C8-B0E84C907909}"/>
          </ac:spMkLst>
        </pc:spChg>
        <pc:spChg chg="del">
          <ac:chgData name="Dezhong Yao" userId="794760dbfb091494" providerId="LiveId" clId="{E24D1FD2-854A-4773-B4ED-2D7ECE196ED4}" dt="2020-09-13T04:02:17.433" v="3521" actId="478"/>
          <ac:spMkLst>
            <pc:docMk/>
            <pc:sldMk cId="3067780643" sldId="379"/>
            <ac:spMk id="69" creationId="{73B88706-EC1F-4CF8-8D69-A1431AAC34A4}"/>
          </ac:spMkLst>
        </pc:spChg>
        <pc:spChg chg="del">
          <ac:chgData name="Dezhong Yao" userId="794760dbfb091494" providerId="LiveId" clId="{E24D1FD2-854A-4773-B4ED-2D7ECE196ED4}" dt="2020-09-13T04:02:17.433" v="3521" actId="478"/>
          <ac:spMkLst>
            <pc:docMk/>
            <pc:sldMk cId="3067780643" sldId="379"/>
            <ac:spMk id="70" creationId="{E37543DB-7F4D-4A43-AFE7-B9E6BB4980F1}"/>
          </ac:spMkLst>
        </pc:spChg>
        <pc:spChg chg="del">
          <ac:chgData name="Dezhong Yao" userId="794760dbfb091494" providerId="LiveId" clId="{E24D1FD2-854A-4773-B4ED-2D7ECE196ED4}" dt="2020-09-13T04:02:17.433" v="3521" actId="478"/>
          <ac:spMkLst>
            <pc:docMk/>
            <pc:sldMk cId="3067780643" sldId="379"/>
            <ac:spMk id="73" creationId="{7F0CD556-251F-4A3E-8672-7CB9BDC571C6}"/>
          </ac:spMkLst>
        </pc:spChg>
        <pc:spChg chg="del">
          <ac:chgData name="Dezhong Yao" userId="794760dbfb091494" providerId="LiveId" clId="{E24D1FD2-854A-4773-B4ED-2D7ECE196ED4}" dt="2020-09-13T04:02:17.433" v="3521" actId="478"/>
          <ac:spMkLst>
            <pc:docMk/>
            <pc:sldMk cId="3067780643" sldId="379"/>
            <ac:spMk id="74" creationId="{2D682F32-3478-40C2-BF59-CDCF21E77EDA}"/>
          </ac:spMkLst>
        </pc:spChg>
        <pc:spChg chg="del">
          <ac:chgData name="Dezhong Yao" userId="794760dbfb091494" providerId="LiveId" clId="{E24D1FD2-854A-4773-B4ED-2D7ECE196ED4}" dt="2020-09-13T04:02:17.433" v="3521" actId="478"/>
          <ac:spMkLst>
            <pc:docMk/>
            <pc:sldMk cId="3067780643" sldId="379"/>
            <ac:spMk id="75" creationId="{CE75941C-98A9-4D28-8A32-94A9EEBD784B}"/>
          </ac:spMkLst>
        </pc:spChg>
        <pc:spChg chg="del">
          <ac:chgData name="Dezhong Yao" userId="794760dbfb091494" providerId="LiveId" clId="{E24D1FD2-854A-4773-B4ED-2D7ECE196ED4}" dt="2020-09-13T04:02:17.433" v="3521" actId="478"/>
          <ac:spMkLst>
            <pc:docMk/>
            <pc:sldMk cId="3067780643" sldId="379"/>
            <ac:spMk id="76" creationId="{43562A23-A80D-46DC-B826-CEA0E84FF70A}"/>
          </ac:spMkLst>
        </pc:spChg>
        <pc:spChg chg="del">
          <ac:chgData name="Dezhong Yao" userId="794760dbfb091494" providerId="LiveId" clId="{E24D1FD2-854A-4773-B4ED-2D7ECE196ED4}" dt="2020-09-13T04:02:17.433" v="3521" actId="478"/>
          <ac:spMkLst>
            <pc:docMk/>
            <pc:sldMk cId="3067780643" sldId="379"/>
            <ac:spMk id="77" creationId="{C6AB9471-A186-4433-82E0-295B48D0571B}"/>
          </ac:spMkLst>
        </pc:spChg>
        <pc:spChg chg="del">
          <ac:chgData name="Dezhong Yao" userId="794760dbfb091494" providerId="LiveId" clId="{E24D1FD2-854A-4773-B4ED-2D7ECE196ED4}" dt="2020-09-13T04:02:17.433" v="3521" actId="478"/>
          <ac:spMkLst>
            <pc:docMk/>
            <pc:sldMk cId="3067780643" sldId="379"/>
            <ac:spMk id="78" creationId="{DA260A9B-11D0-4596-ABF9-FF9A9271FE6B}"/>
          </ac:spMkLst>
        </pc:spChg>
        <pc:spChg chg="del">
          <ac:chgData name="Dezhong Yao" userId="794760dbfb091494" providerId="LiveId" clId="{E24D1FD2-854A-4773-B4ED-2D7ECE196ED4}" dt="2020-09-13T04:02:17.433" v="3521" actId="478"/>
          <ac:spMkLst>
            <pc:docMk/>
            <pc:sldMk cId="3067780643" sldId="379"/>
            <ac:spMk id="79" creationId="{B9E656BB-32F0-407D-9029-DD952BAEAADA}"/>
          </ac:spMkLst>
        </pc:spChg>
        <pc:spChg chg="del">
          <ac:chgData name="Dezhong Yao" userId="794760dbfb091494" providerId="LiveId" clId="{E24D1FD2-854A-4773-B4ED-2D7ECE196ED4}" dt="2020-09-13T04:02:17.433" v="3521" actId="478"/>
          <ac:spMkLst>
            <pc:docMk/>
            <pc:sldMk cId="3067780643" sldId="379"/>
            <ac:spMk id="80" creationId="{6216C505-22A2-448B-8995-A3C0C9E86486}"/>
          </ac:spMkLst>
        </pc:spChg>
        <pc:spChg chg="del">
          <ac:chgData name="Dezhong Yao" userId="794760dbfb091494" providerId="LiveId" clId="{E24D1FD2-854A-4773-B4ED-2D7ECE196ED4}" dt="2020-09-13T04:02:17.433" v="3521" actId="478"/>
          <ac:spMkLst>
            <pc:docMk/>
            <pc:sldMk cId="3067780643" sldId="379"/>
            <ac:spMk id="81" creationId="{5E2B4F59-D83C-49B2-BBA5-049915B23D7D}"/>
          </ac:spMkLst>
        </pc:spChg>
        <pc:spChg chg="del">
          <ac:chgData name="Dezhong Yao" userId="794760dbfb091494" providerId="LiveId" clId="{E24D1FD2-854A-4773-B4ED-2D7ECE196ED4}" dt="2020-09-13T04:02:17.433" v="3521" actId="478"/>
          <ac:spMkLst>
            <pc:docMk/>
            <pc:sldMk cId="3067780643" sldId="379"/>
            <ac:spMk id="92" creationId="{1F148A24-1B6A-47F1-84A6-8C3FAD6F1E4F}"/>
          </ac:spMkLst>
        </pc:spChg>
        <pc:spChg chg="add">
          <ac:chgData name="Dezhong Yao" userId="794760dbfb091494" providerId="LiveId" clId="{E24D1FD2-854A-4773-B4ED-2D7ECE196ED4}" dt="2020-09-13T04:02:58.423" v="3549"/>
          <ac:spMkLst>
            <pc:docMk/>
            <pc:sldMk cId="3067780643" sldId="379"/>
            <ac:spMk id="183" creationId="{42D6169C-D220-46C6-B5BB-133CD98A0082}"/>
          </ac:spMkLst>
        </pc:spChg>
        <pc:grpChg chg="add mod">
          <ac:chgData name="Dezhong Yao" userId="794760dbfb091494" providerId="LiveId" clId="{E24D1FD2-854A-4773-B4ED-2D7ECE196ED4}" dt="2020-09-13T04:02:20.972" v="3523" actId="1076"/>
          <ac:grpSpMkLst>
            <pc:docMk/>
            <pc:sldMk cId="3067780643" sldId="379"/>
            <ac:grpSpMk id="93" creationId="{CE897DF7-4585-4143-8758-D0CDBC3010DA}"/>
          </ac:grpSpMkLst>
        </pc:grpChg>
        <pc:cxnChg chg="del mod">
          <ac:chgData name="Dezhong Yao" userId="794760dbfb091494" providerId="LiveId" clId="{E24D1FD2-854A-4773-B4ED-2D7ECE196ED4}" dt="2020-09-13T04:02:17.433" v="3521" actId="478"/>
          <ac:cxnSpMkLst>
            <pc:docMk/>
            <pc:sldMk cId="3067780643" sldId="379"/>
            <ac:cxnSpMk id="10" creationId="{07998CB2-C358-4572-A8D2-91A9638AE9C9}"/>
          </ac:cxnSpMkLst>
        </pc:cxnChg>
        <pc:cxnChg chg="del mod">
          <ac:chgData name="Dezhong Yao" userId="794760dbfb091494" providerId="LiveId" clId="{E24D1FD2-854A-4773-B4ED-2D7ECE196ED4}" dt="2020-09-13T04:02:17.433" v="3521" actId="478"/>
          <ac:cxnSpMkLst>
            <pc:docMk/>
            <pc:sldMk cId="3067780643" sldId="379"/>
            <ac:cxnSpMk id="11" creationId="{FF79D33A-E669-4033-86ED-87F1A4EF4D29}"/>
          </ac:cxnSpMkLst>
        </pc:cxnChg>
        <pc:cxnChg chg="del mod">
          <ac:chgData name="Dezhong Yao" userId="794760dbfb091494" providerId="LiveId" clId="{E24D1FD2-854A-4773-B4ED-2D7ECE196ED4}" dt="2020-09-13T04:02:17.433" v="3521" actId="478"/>
          <ac:cxnSpMkLst>
            <pc:docMk/>
            <pc:sldMk cId="3067780643" sldId="379"/>
            <ac:cxnSpMk id="12" creationId="{98208B35-B9C8-4FB0-B6E6-FF120C7C62D9}"/>
          </ac:cxnSpMkLst>
        </pc:cxnChg>
        <pc:cxnChg chg="del mod">
          <ac:chgData name="Dezhong Yao" userId="794760dbfb091494" providerId="LiveId" clId="{E24D1FD2-854A-4773-B4ED-2D7ECE196ED4}" dt="2020-09-13T04:02:17.433" v="3521" actId="478"/>
          <ac:cxnSpMkLst>
            <pc:docMk/>
            <pc:sldMk cId="3067780643" sldId="379"/>
            <ac:cxnSpMk id="13" creationId="{E0C8E8B8-0442-4F07-8BED-3DAB569B1614}"/>
          </ac:cxnSpMkLst>
        </pc:cxnChg>
        <pc:cxnChg chg="del mod">
          <ac:chgData name="Dezhong Yao" userId="794760dbfb091494" providerId="LiveId" clId="{E24D1FD2-854A-4773-B4ED-2D7ECE196ED4}" dt="2020-09-13T04:02:17.433" v="3521" actId="478"/>
          <ac:cxnSpMkLst>
            <pc:docMk/>
            <pc:sldMk cId="3067780643" sldId="379"/>
            <ac:cxnSpMk id="14" creationId="{B7B965E8-3A1A-4AE1-B6EF-A775EDB733ED}"/>
          </ac:cxnSpMkLst>
        </pc:cxnChg>
        <pc:cxnChg chg="del mod">
          <ac:chgData name="Dezhong Yao" userId="794760dbfb091494" providerId="LiveId" clId="{E24D1FD2-854A-4773-B4ED-2D7ECE196ED4}" dt="2020-09-13T04:02:17.433" v="3521" actId="478"/>
          <ac:cxnSpMkLst>
            <pc:docMk/>
            <pc:sldMk cId="3067780643" sldId="379"/>
            <ac:cxnSpMk id="15" creationId="{D482E9BD-4729-497B-9987-3C95AA09A66B}"/>
          </ac:cxnSpMkLst>
        </pc:cxnChg>
        <pc:cxnChg chg="del mod">
          <ac:chgData name="Dezhong Yao" userId="794760dbfb091494" providerId="LiveId" clId="{E24D1FD2-854A-4773-B4ED-2D7ECE196ED4}" dt="2020-09-13T04:02:17.433" v="3521" actId="478"/>
          <ac:cxnSpMkLst>
            <pc:docMk/>
            <pc:sldMk cId="3067780643" sldId="379"/>
            <ac:cxnSpMk id="16" creationId="{8F888C56-E2FB-4FB9-AAEB-AF1DD23DD629}"/>
          </ac:cxnSpMkLst>
        </pc:cxnChg>
        <pc:cxnChg chg="del mod">
          <ac:chgData name="Dezhong Yao" userId="794760dbfb091494" providerId="LiveId" clId="{E24D1FD2-854A-4773-B4ED-2D7ECE196ED4}" dt="2020-09-13T04:02:17.433" v="3521" actId="478"/>
          <ac:cxnSpMkLst>
            <pc:docMk/>
            <pc:sldMk cId="3067780643" sldId="379"/>
            <ac:cxnSpMk id="17" creationId="{873928DD-240B-46B6-8AF1-4CD0AE1173C3}"/>
          </ac:cxnSpMkLst>
        </pc:cxnChg>
        <pc:cxnChg chg="del mod">
          <ac:chgData name="Dezhong Yao" userId="794760dbfb091494" providerId="LiveId" clId="{E24D1FD2-854A-4773-B4ED-2D7ECE196ED4}" dt="2020-09-13T04:02:17.433" v="3521" actId="478"/>
          <ac:cxnSpMkLst>
            <pc:docMk/>
            <pc:sldMk cId="3067780643" sldId="379"/>
            <ac:cxnSpMk id="18" creationId="{C8F8998A-3DE3-4A4C-A581-BD07D6A5CEBE}"/>
          </ac:cxnSpMkLst>
        </pc:cxnChg>
        <pc:cxnChg chg="del mod">
          <ac:chgData name="Dezhong Yao" userId="794760dbfb091494" providerId="LiveId" clId="{E24D1FD2-854A-4773-B4ED-2D7ECE196ED4}" dt="2020-09-13T04:02:17.433" v="3521" actId="478"/>
          <ac:cxnSpMkLst>
            <pc:docMk/>
            <pc:sldMk cId="3067780643" sldId="379"/>
            <ac:cxnSpMk id="20" creationId="{7622BA8B-D25B-40C7-B338-F0E3C3CA72CC}"/>
          </ac:cxnSpMkLst>
        </pc:cxnChg>
        <pc:cxnChg chg="del">
          <ac:chgData name="Dezhong Yao" userId="794760dbfb091494" providerId="LiveId" clId="{E24D1FD2-854A-4773-B4ED-2D7ECE196ED4}" dt="2020-09-13T04:02:17.433" v="3521" actId="478"/>
          <ac:cxnSpMkLst>
            <pc:docMk/>
            <pc:sldMk cId="3067780643" sldId="379"/>
            <ac:cxnSpMk id="21" creationId="{BF34E856-D883-4E68-8D6C-4DD6A26C4D1A}"/>
          </ac:cxnSpMkLst>
        </pc:cxnChg>
        <pc:cxnChg chg="del">
          <ac:chgData name="Dezhong Yao" userId="794760dbfb091494" providerId="LiveId" clId="{E24D1FD2-854A-4773-B4ED-2D7ECE196ED4}" dt="2020-09-13T04:02:17.433" v="3521" actId="478"/>
          <ac:cxnSpMkLst>
            <pc:docMk/>
            <pc:sldMk cId="3067780643" sldId="379"/>
            <ac:cxnSpMk id="22" creationId="{3CB21927-A8C7-4D2D-A615-1219083B509F}"/>
          </ac:cxnSpMkLst>
        </pc:cxnChg>
        <pc:cxnChg chg="del">
          <ac:chgData name="Dezhong Yao" userId="794760dbfb091494" providerId="LiveId" clId="{E24D1FD2-854A-4773-B4ED-2D7ECE196ED4}" dt="2020-09-13T04:02:17.433" v="3521" actId="478"/>
          <ac:cxnSpMkLst>
            <pc:docMk/>
            <pc:sldMk cId="3067780643" sldId="379"/>
            <ac:cxnSpMk id="23" creationId="{7FBD4F9D-8FA6-4F21-8DDD-1418A7AC6AD0}"/>
          </ac:cxnSpMkLst>
        </pc:cxnChg>
        <pc:cxnChg chg="del">
          <ac:chgData name="Dezhong Yao" userId="794760dbfb091494" providerId="LiveId" clId="{E24D1FD2-854A-4773-B4ED-2D7ECE196ED4}" dt="2020-09-13T04:02:17.433" v="3521" actId="478"/>
          <ac:cxnSpMkLst>
            <pc:docMk/>
            <pc:sldMk cId="3067780643" sldId="379"/>
            <ac:cxnSpMk id="34" creationId="{CCE10470-1A88-4C0E-A245-1C365CA9F88D}"/>
          </ac:cxnSpMkLst>
        </pc:cxnChg>
        <pc:cxnChg chg="del">
          <ac:chgData name="Dezhong Yao" userId="794760dbfb091494" providerId="LiveId" clId="{E24D1FD2-854A-4773-B4ED-2D7ECE196ED4}" dt="2020-09-13T04:02:17.433" v="3521" actId="478"/>
          <ac:cxnSpMkLst>
            <pc:docMk/>
            <pc:sldMk cId="3067780643" sldId="379"/>
            <ac:cxnSpMk id="35" creationId="{6DDE4294-8287-42B0-B36E-7A3EB3758BB6}"/>
          </ac:cxnSpMkLst>
        </pc:cxnChg>
        <pc:cxnChg chg="del">
          <ac:chgData name="Dezhong Yao" userId="794760dbfb091494" providerId="LiveId" clId="{E24D1FD2-854A-4773-B4ED-2D7ECE196ED4}" dt="2020-09-13T04:02:17.433" v="3521" actId="478"/>
          <ac:cxnSpMkLst>
            <pc:docMk/>
            <pc:sldMk cId="3067780643" sldId="379"/>
            <ac:cxnSpMk id="44" creationId="{16996FE3-B293-4D4A-9F73-30A90574CD28}"/>
          </ac:cxnSpMkLst>
        </pc:cxnChg>
        <pc:cxnChg chg="del">
          <ac:chgData name="Dezhong Yao" userId="794760dbfb091494" providerId="LiveId" clId="{E24D1FD2-854A-4773-B4ED-2D7ECE196ED4}" dt="2020-09-13T04:02:17.433" v="3521" actId="478"/>
          <ac:cxnSpMkLst>
            <pc:docMk/>
            <pc:sldMk cId="3067780643" sldId="379"/>
            <ac:cxnSpMk id="45" creationId="{12EFFC20-9B74-41E6-8814-1304A8280C97}"/>
          </ac:cxnSpMkLst>
        </pc:cxnChg>
        <pc:cxnChg chg="del mod">
          <ac:chgData name="Dezhong Yao" userId="794760dbfb091494" providerId="LiveId" clId="{E24D1FD2-854A-4773-B4ED-2D7ECE196ED4}" dt="2020-09-13T04:02:17.433" v="3521" actId="478"/>
          <ac:cxnSpMkLst>
            <pc:docMk/>
            <pc:sldMk cId="3067780643" sldId="379"/>
            <ac:cxnSpMk id="54" creationId="{CA9B80C3-6CD7-465D-B5E2-CF131D1E2BEF}"/>
          </ac:cxnSpMkLst>
        </pc:cxnChg>
        <pc:cxnChg chg="del mod">
          <ac:chgData name="Dezhong Yao" userId="794760dbfb091494" providerId="LiveId" clId="{E24D1FD2-854A-4773-B4ED-2D7ECE196ED4}" dt="2020-09-13T04:02:17.433" v="3521" actId="478"/>
          <ac:cxnSpMkLst>
            <pc:docMk/>
            <pc:sldMk cId="3067780643" sldId="379"/>
            <ac:cxnSpMk id="55" creationId="{A91E1C12-5784-408A-AA97-FC146DAC4B17}"/>
          </ac:cxnSpMkLst>
        </pc:cxnChg>
        <pc:cxnChg chg="del">
          <ac:chgData name="Dezhong Yao" userId="794760dbfb091494" providerId="LiveId" clId="{E24D1FD2-854A-4773-B4ED-2D7ECE196ED4}" dt="2020-09-13T04:02:17.433" v="3521" actId="478"/>
          <ac:cxnSpMkLst>
            <pc:docMk/>
            <pc:sldMk cId="3067780643" sldId="379"/>
            <ac:cxnSpMk id="56" creationId="{32FAB117-D17C-4192-8498-637A206C8371}"/>
          </ac:cxnSpMkLst>
        </pc:cxnChg>
        <pc:cxnChg chg="del">
          <ac:chgData name="Dezhong Yao" userId="794760dbfb091494" providerId="LiveId" clId="{E24D1FD2-854A-4773-B4ED-2D7ECE196ED4}" dt="2020-09-13T04:02:17.433" v="3521" actId="478"/>
          <ac:cxnSpMkLst>
            <pc:docMk/>
            <pc:sldMk cId="3067780643" sldId="379"/>
            <ac:cxnSpMk id="57" creationId="{C1C6837B-C607-4EA2-B96C-C5FEF15F1775}"/>
          </ac:cxnSpMkLst>
        </pc:cxnChg>
        <pc:cxnChg chg="del">
          <ac:chgData name="Dezhong Yao" userId="794760dbfb091494" providerId="LiveId" clId="{E24D1FD2-854A-4773-B4ED-2D7ECE196ED4}" dt="2020-09-13T04:02:17.433" v="3521" actId="478"/>
          <ac:cxnSpMkLst>
            <pc:docMk/>
            <pc:sldMk cId="3067780643" sldId="379"/>
            <ac:cxnSpMk id="58" creationId="{17BF326D-18D3-4F4F-AF2D-CBA763D565F3}"/>
          </ac:cxnSpMkLst>
        </pc:cxnChg>
        <pc:cxnChg chg="del mod">
          <ac:chgData name="Dezhong Yao" userId="794760dbfb091494" providerId="LiveId" clId="{E24D1FD2-854A-4773-B4ED-2D7ECE196ED4}" dt="2020-09-13T04:02:17.433" v="3521" actId="478"/>
          <ac:cxnSpMkLst>
            <pc:docMk/>
            <pc:sldMk cId="3067780643" sldId="379"/>
            <ac:cxnSpMk id="65" creationId="{FD493C82-CC07-40F8-A2F6-D75338CFD889}"/>
          </ac:cxnSpMkLst>
        </pc:cxnChg>
        <pc:cxnChg chg="del mod">
          <ac:chgData name="Dezhong Yao" userId="794760dbfb091494" providerId="LiveId" clId="{E24D1FD2-854A-4773-B4ED-2D7ECE196ED4}" dt="2020-09-13T04:02:17.433" v="3521" actId="478"/>
          <ac:cxnSpMkLst>
            <pc:docMk/>
            <pc:sldMk cId="3067780643" sldId="379"/>
            <ac:cxnSpMk id="71" creationId="{76405A33-EE91-4F06-8C2F-ECB60458BE2C}"/>
          </ac:cxnSpMkLst>
        </pc:cxnChg>
        <pc:cxnChg chg="del mod">
          <ac:chgData name="Dezhong Yao" userId="794760dbfb091494" providerId="LiveId" clId="{E24D1FD2-854A-4773-B4ED-2D7ECE196ED4}" dt="2020-09-13T04:02:17.433" v="3521" actId="478"/>
          <ac:cxnSpMkLst>
            <pc:docMk/>
            <pc:sldMk cId="3067780643" sldId="379"/>
            <ac:cxnSpMk id="72" creationId="{B1D61B59-EF32-4574-B03B-3BD1E3550038}"/>
          </ac:cxnSpMkLst>
        </pc:cxnChg>
        <pc:cxnChg chg="del mod">
          <ac:chgData name="Dezhong Yao" userId="794760dbfb091494" providerId="LiveId" clId="{E24D1FD2-854A-4773-B4ED-2D7ECE196ED4}" dt="2020-09-13T04:02:17.433" v="3521" actId="478"/>
          <ac:cxnSpMkLst>
            <pc:docMk/>
            <pc:sldMk cId="3067780643" sldId="379"/>
            <ac:cxnSpMk id="82" creationId="{B9B9F543-9C61-414A-AA17-AB1ECB16E4C8}"/>
          </ac:cxnSpMkLst>
        </pc:cxnChg>
        <pc:cxnChg chg="del mod">
          <ac:chgData name="Dezhong Yao" userId="794760dbfb091494" providerId="LiveId" clId="{E24D1FD2-854A-4773-B4ED-2D7ECE196ED4}" dt="2020-09-13T04:02:17.433" v="3521" actId="478"/>
          <ac:cxnSpMkLst>
            <pc:docMk/>
            <pc:sldMk cId="3067780643" sldId="379"/>
            <ac:cxnSpMk id="83" creationId="{A5A70A69-2811-4500-BE60-DBEEBEEA4330}"/>
          </ac:cxnSpMkLst>
        </pc:cxnChg>
        <pc:cxnChg chg="del mod">
          <ac:chgData name="Dezhong Yao" userId="794760dbfb091494" providerId="LiveId" clId="{E24D1FD2-854A-4773-B4ED-2D7ECE196ED4}" dt="2020-09-13T04:02:17.433" v="3521" actId="478"/>
          <ac:cxnSpMkLst>
            <pc:docMk/>
            <pc:sldMk cId="3067780643" sldId="379"/>
            <ac:cxnSpMk id="84" creationId="{EBBD11B1-9B9B-4772-B7F9-002672F8A956}"/>
          </ac:cxnSpMkLst>
        </pc:cxnChg>
        <pc:cxnChg chg="del mod">
          <ac:chgData name="Dezhong Yao" userId="794760dbfb091494" providerId="LiveId" clId="{E24D1FD2-854A-4773-B4ED-2D7ECE196ED4}" dt="2020-09-13T04:02:17.433" v="3521" actId="478"/>
          <ac:cxnSpMkLst>
            <pc:docMk/>
            <pc:sldMk cId="3067780643" sldId="379"/>
            <ac:cxnSpMk id="85" creationId="{7E678C63-4A4E-4D73-B55B-E9565F9C3E93}"/>
          </ac:cxnSpMkLst>
        </pc:cxnChg>
        <pc:cxnChg chg="del mod">
          <ac:chgData name="Dezhong Yao" userId="794760dbfb091494" providerId="LiveId" clId="{E24D1FD2-854A-4773-B4ED-2D7ECE196ED4}" dt="2020-09-13T04:02:17.433" v="3521" actId="478"/>
          <ac:cxnSpMkLst>
            <pc:docMk/>
            <pc:sldMk cId="3067780643" sldId="379"/>
            <ac:cxnSpMk id="86" creationId="{5BE4C098-06C5-4149-82E9-EB52D4127DB0}"/>
          </ac:cxnSpMkLst>
        </pc:cxnChg>
        <pc:cxnChg chg="del mod">
          <ac:chgData name="Dezhong Yao" userId="794760dbfb091494" providerId="LiveId" clId="{E24D1FD2-854A-4773-B4ED-2D7ECE196ED4}" dt="2020-09-13T04:02:17.433" v="3521" actId="478"/>
          <ac:cxnSpMkLst>
            <pc:docMk/>
            <pc:sldMk cId="3067780643" sldId="379"/>
            <ac:cxnSpMk id="87" creationId="{FBFBBF06-425A-45E1-A365-8D82AC83E59E}"/>
          </ac:cxnSpMkLst>
        </pc:cxnChg>
        <pc:cxnChg chg="del mod">
          <ac:chgData name="Dezhong Yao" userId="794760dbfb091494" providerId="LiveId" clId="{E24D1FD2-854A-4773-B4ED-2D7ECE196ED4}" dt="2020-09-13T04:02:17.433" v="3521" actId="478"/>
          <ac:cxnSpMkLst>
            <pc:docMk/>
            <pc:sldMk cId="3067780643" sldId="379"/>
            <ac:cxnSpMk id="88" creationId="{F56A10CE-A09A-4C59-AF2D-F6E8617A21AA}"/>
          </ac:cxnSpMkLst>
        </pc:cxnChg>
        <pc:cxnChg chg="del mod">
          <ac:chgData name="Dezhong Yao" userId="794760dbfb091494" providerId="LiveId" clId="{E24D1FD2-854A-4773-B4ED-2D7ECE196ED4}" dt="2020-09-13T04:02:17.433" v="3521" actId="478"/>
          <ac:cxnSpMkLst>
            <pc:docMk/>
            <pc:sldMk cId="3067780643" sldId="379"/>
            <ac:cxnSpMk id="89" creationId="{15430AC3-D9E1-4C69-A187-AB8F222CC62B}"/>
          </ac:cxnSpMkLst>
        </pc:cxnChg>
        <pc:cxnChg chg="del mod">
          <ac:chgData name="Dezhong Yao" userId="794760dbfb091494" providerId="LiveId" clId="{E24D1FD2-854A-4773-B4ED-2D7ECE196ED4}" dt="2020-09-13T04:02:17.433" v="3521" actId="478"/>
          <ac:cxnSpMkLst>
            <pc:docMk/>
            <pc:sldMk cId="3067780643" sldId="379"/>
            <ac:cxnSpMk id="90" creationId="{60CBCB33-2FD2-41D7-A566-ACE6D56D1090}"/>
          </ac:cxnSpMkLst>
        </pc:cxnChg>
        <pc:cxnChg chg="del">
          <ac:chgData name="Dezhong Yao" userId="794760dbfb091494" providerId="LiveId" clId="{E24D1FD2-854A-4773-B4ED-2D7ECE196ED4}" dt="2020-09-13T04:02:17.433" v="3521" actId="478"/>
          <ac:cxnSpMkLst>
            <pc:docMk/>
            <pc:sldMk cId="3067780643" sldId="379"/>
            <ac:cxnSpMk id="91" creationId="{81EC2737-BE89-4584-9CAC-1110064B4B20}"/>
          </ac:cxnSpMkLst>
        </pc:cxnChg>
      </pc:sldChg>
      <pc:sldChg chg="addSp modSp add ord">
        <pc:chgData name="Dezhong Yao" userId="794760dbfb091494" providerId="LiveId" clId="{E24D1FD2-854A-4773-B4ED-2D7ECE196ED4}" dt="2020-09-13T04:06:39.722" v="3715" actId="1076"/>
        <pc:sldMkLst>
          <pc:docMk/>
          <pc:sldMk cId="488946705" sldId="380"/>
        </pc:sldMkLst>
        <pc:spChg chg="mod">
          <ac:chgData name="Dezhong Yao" userId="794760dbfb091494" providerId="LiveId" clId="{E24D1FD2-854A-4773-B4ED-2D7ECE196ED4}" dt="2020-09-13T04:06:25.211" v="3698" actId="1076"/>
          <ac:spMkLst>
            <pc:docMk/>
            <pc:sldMk cId="488946705" sldId="380"/>
            <ac:spMk id="3" creationId="{BCF88AE2-D74E-4922-AAF3-F7310070CC14}"/>
          </ac:spMkLst>
        </pc:spChg>
        <pc:spChg chg="mod">
          <ac:chgData name="Dezhong Yao" userId="794760dbfb091494" providerId="LiveId" clId="{E24D1FD2-854A-4773-B4ED-2D7ECE196ED4}" dt="2020-09-13T04:06:29.554" v="3699" actId="164"/>
          <ac:spMkLst>
            <pc:docMk/>
            <pc:sldMk cId="488946705" sldId="380"/>
            <ac:spMk id="4" creationId="{F76AC602-77CC-44EC-93B8-251997E113D1}"/>
          </ac:spMkLst>
        </pc:spChg>
        <pc:spChg chg="mod">
          <ac:chgData name="Dezhong Yao" userId="794760dbfb091494" providerId="LiveId" clId="{E24D1FD2-854A-4773-B4ED-2D7ECE196ED4}" dt="2020-09-13T04:06:29.554" v="3699" actId="164"/>
          <ac:spMkLst>
            <pc:docMk/>
            <pc:sldMk cId="488946705" sldId="380"/>
            <ac:spMk id="5" creationId="{B99AE7F2-900B-4B7B-9305-D47EF7054F6E}"/>
          </ac:spMkLst>
        </pc:spChg>
        <pc:spChg chg="mod">
          <ac:chgData name="Dezhong Yao" userId="794760dbfb091494" providerId="LiveId" clId="{E24D1FD2-854A-4773-B4ED-2D7ECE196ED4}" dt="2020-09-13T04:06:29.554" v="3699" actId="164"/>
          <ac:spMkLst>
            <pc:docMk/>
            <pc:sldMk cId="488946705" sldId="380"/>
            <ac:spMk id="6" creationId="{CE252F23-C28E-4C7B-B14E-47871D5AE122}"/>
          </ac:spMkLst>
        </pc:spChg>
        <pc:spChg chg="mod">
          <ac:chgData name="Dezhong Yao" userId="794760dbfb091494" providerId="LiveId" clId="{E24D1FD2-854A-4773-B4ED-2D7ECE196ED4}" dt="2020-09-13T04:06:29.554" v="3699" actId="164"/>
          <ac:spMkLst>
            <pc:docMk/>
            <pc:sldMk cId="488946705" sldId="380"/>
            <ac:spMk id="7" creationId="{5E1EAB18-5C02-4D13-8031-FB2687331C68}"/>
          </ac:spMkLst>
        </pc:spChg>
        <pc:spChg chg="mod">
          <ac:chgData name="Dezhong Yao" userId="794760dbfb091494" providerId="LiveId" clId="{E24D1FD2-854A-4773-B4ED-2D7ECE196ED4}" dt="2020-09-13T04:06:29.554" v="3699" actId="164"/>
          <ac:spMkLst>
            <pc:docMk/>
            <pc:sldMk cId="488946705" sldId="380"/>
            <ac:spMk id="8" creationId="{77764FD8-46D9-45CA-8321-364D49500005}"/>
          </ac:spMkLst>
        </pc:spChg>
        <pc:spChg chg="mod">
          <ac:chgData name="Dezhong Yao" userId="794760dbfb091494" providerId="LiveId" clId="{E24D1FD2-854A-4773-B4ED-2D7ECE196ED4}" dt="2020-09-13T04:06:29.554" v="3699" actId="164"/>
          <ac:spMkLst>
            <pc:docMk/>
            <pc:sldMk cId="488946705" sldId="380"/>
            <ac:spMk id="9" creationId="{D0FEB540-A5A4-4594-9D77-62AE248DBDF5}"/>
          </ac:spMkLst>
        </pc:spChg>
        <pc:spChg chg="mod">
          <ac:chgData name="Dezhong Yao" userId="794760dbfb091494" providerId="LiveId" clId="{E24D1FD2-854A-4773-B4ED-2D7ECE196ED4}" dt="2020-09-13T04:06:29.554" v="3699" actId="164"/>
          <ac:spMkLst>
            <pc:docMk/>
            <pc:sldMk cId="488946705" sldId="380"/>
            <ac:spMk id="19" creationId="{F9B011B2-1601-431B-86E9-C2CCC3441C3A}"/>
          </ac:spMkLst>
        </pc:spChg>
        <pc:spChg chg="mod">
          <ac:chgData name="Dezhong Yao" userId="794760dbfb091494" providerId="LiveId" clId="{E24D1FD2-854A-4773-B4ED-2D7ECE196ED4}" dt="2020-09-13T04:06:29.554" v="3699" actId="164"/>
          <ac:spMkLst>
            <pc:docMk/>
            <pc:sldMk cId="488946705" sldId="380"/>
            <ac:spMk id="24" creationId="{7F682FFB-F520-4869-B399-8F01B1137576}"/>
          </ac:spMkLst>
        </pc:spChg>
        <pc:spChg chg="mod">
          <ac:chgData name="Dezhong Yao" userId="794760dbfb091494" providerId="LiveId" clId="{E24D1FD2-854A-4773-B4ED-2D7ECE196ED4}" dt="2020-09-13T04:06:29.554" v="3699" actId="164"/>
          <ac:spMkLst>
            <pc:docMk/>
            <pc:sldMk cId="488946705" sldId="380"/>
            <ac:spMk id="25" creationId="{51BD61FC-51A2-46FD-AD0E-7AAD16F2CB7E}"/>
          </ac:spMkLst>
        </pc:spChg>
        <pc:spChg chg="mod">
          <ac:chgData name="Dezhong Yao" userId="794760dbfb091494" providerId="LiveId" clId="{E24D1FD2-854A-4773-B4ED-2D7ECE196ED4}" dt="2020-09-13T04:06:29.554" v="3699" actId="164"/>
          <ac:spMkLst>
            <pc:docMk/>
            <pc:sldMk cId="488946705" sldId="380"/>
            <ac:spMk id="26" creationId="{78EC932F-EC29-43F2-A5BF-D44169F5E9AA}"/>
          </ac:spMkLst>
        </pc:spChg>
        <pc:spChg chg="mod">
          <ac:chgData name="Dezhong Yao" userId="794760dbfb091494" providerId="LiveId" clId="{E24D1FD2-854A-4773-B4ED-2D7ECE196ED4}" dt="2020-09-13T04:06:29.554" v="3699" actId="164"/>
          <ac:spMkLst>
            <pc:docMk/>
            <pc:sldMk cId="488946705" sldId="380"/>
            <ac:spMk id="27" creationId="{B36DB4A9-77C8-4D12-A1A6-7CA5FD88314C}"/>
          </ac:spMkLst>
        </pc:spChg>
        <pc:spChg chg="mod">
          <ac:chgData name="Dezhong Yao" userId="794760dbfb091494" providerId="LiveId" clId="{E24D1FD2-854A-4773-B4ED-2D7ECE196ED4}" dt="2020-09-13T04:06:29.554" v="3699" actId="164"/>
          <ac:spMkLst>
            <pc:docMk/>
            <pc:sldMk cId="488946705" sldId="380"/>
            <ac:spMk id="28" creationId="{CD326CD0-9B39-45EC-8ADA-511133E9FC99}"/>
          </ac:spMkLst>
        </pc:spChg>
        <pc:spChg chg="mod">
          <ac:chgData name="Dezhong Yao" userId="794760dbfb091494" providerId="LiveId" clId="{E24D1FD2-854A-4773-B4ED-2D7ECE196ED4}" dt="2020-09-13T04:06:29.554" v="3699" actId="164"/>
          <ac:spMkLst>
            <pc:docMk/>
            <pc:sldMk cId="488946705" sldId="380"/>
            <ac:spMk id="29" creationId="{118D510C-1AD0-4516-9108-EB0879DD01FA}"/>
          </ac:spMkLst>
        </pc:spChg>
        <pc:spChg chg="mod">
          <ac:chgData name="Dezhong Yao" userId="794760dbfb091494" providerId="LiveId" clId="{E24D1FD2-854A-4773-B4ED-2D7ECE196ED4}" dt="2020-09-13T04:06:29.554" v="3699" actId="164"/>
          <ac:spMkLst>
            <pc:docMk/>
            <pc:sldMk cId="488946705" sldId="380"/>
            <ac:spMk id="30" creationId="{A31776F4-DDDD-4FAB-9D7B-054E370C6764}"/>
          </ac:spMkLst>
        </pc:spChg>
        <pc:spChg chg="mod">
          <ac:chgData name="Dezhong Yao" userId="794760dbfb091494" providerId="LiveId" clId="{E24D1FD2-854A-4773-B4ED-2D7ECE196ED4}" dt="2020-09-13T04:06:29.554" v="3699" actId="164"/>
          <ac:spMkLst>
            <pc:docMk/>
            <pc:sldMk cId="488946705" sldId="380"/>
            <ac:spMk id="31" creationId="{A379153B-A8E7-4092-8528-169DB9B3DD96}"/>
          </ac:spMkLst>
        </pc:spChg>
        <pc:spChg chg="mod">
          <ac:chgData name="Dezhong Yao" userId="794760dbfb091494" providerId="LiveId" clId="{E24D1FD2-854A-4773-B4ED-2D7ECE196ED4}" dt="2020-09-13T04:06:29.554" v="3699" actId="164"/>
          <ac:spMkLst>
            <pc:docMk/>
            <pc:sldMk cId="488946705" sldId="380"/>
            <ac:spMk id="32" creationId="{47EC96BB-85F0-44FC-A4CB-B002D9EF7A91}"/>
          </ac:spMkLst>
        </pc:spChg>
        <pc:spChg chg="mod">
          <ac:chgData name="Dezhong Yao" userId="794760dbfb091494" providerId="LiveId" clId="{E24D1FD2-854A-4773-B4ED-2D7ECE196ED4}" dt="2020-09-13T04:06:29.554" v="3699" actId="164"/>
          <ac:spMkLst>
            <pc:docMk/>
            <pc:sldMk cId="488946705" sldId="380"/>
            <ac:spMk id="33" creationId="{77A5DF58-8C76-41AA-B224-4AD4A71E7730}"/>
          </ac:spMkLst>
        </pc:spChg>
        <pc:spChg chg="mod">
          <ac:chgData name="Dezhong Yao" userId="794760dbfb091494" providerId="LiveId" clId="{E24D1FD2-854A-4773-B4ED-2D7ECE196ED4}" dt="2020-09-13T04:06:29.554" v="3699" actId="164"/>
          <ac:spMkLst>
            <pc:docMk/>
            <pc:sldMk cId="488946705" sldId="380"/>
            <ac:spMk id="36" creationId="{3C495B4A-709D-4A5C-805D-367DC350FC44}"/>
          </ac:spMkLst>
        </pc:spChg>
        <pc:spChg chg="mod">
          <ac:chgData name="Dezhong Yao" userId="794760dbfb091494" providerId="LiveId" clId="{E24D1FD2-854A-4773-B4ED-2D7ECE196ED4}" dt="2020-09-13T04:06:29.554" v="3699" actId="164"/>
          <ac:spMkLst>
            <pc:docMk/>
            <pc:sldMk cId="488946705" sldId="380"/>
            <ac:spMk id="37" creationId="{CA767007-3087-458D-9CC5-A337CC576E02}"/>
          </ac:spMkLst>
        </pc:spChg>
        <pc:spChg chg="mod">
          <ac:chgData name="Dezhong Yao" userId="794760dbfb091494" providerId="LiveId" clId="{E24D1FD2-854A-4773-B4ED-2D7ECE196ED4}" dt="2020-09-13T04:06:29.554" v="3699" actId="164"/>
          <ac:spMkLst>
            <pc:docMk/>
            <pc:sldMk cId="488946705" sldId="380"/>
            <ac:spMk id="38" creationId="{229369C9-B89C-4382-A830-F5425D468EFB}"/>
          </ac:spMkLst>
        </pc:spChg>
        <pc:spChg chg="mod">
          <ac:chgData name="Dezhong Yao" userId="794760dbfb091494" providerId="LiveId" clId="{E24D1FD2-854A-4773-B4ED-2D7ECE196ED4}" dt="2020-09-13T04:06:29.554" v="3699" actId="164"/>
          <ac:spMkLst>
            <pc:docMk/>
            <pc:sldMk cId="488946705" sldId="380"/>
            <ac:spMk id="39" creationId="{2950AC60-913F-46E4-8F42-83E4F7E83AC2}"/>
          </ac:spMkLst>
        </pc:spChg>
        <pc:spChg chg="mod">
          <ac:chgData name="Dezhong Yao" userId="794760dbfb091494" providerId="LiveId" clId="{E24D1FD2-854A-4773-B4ED-2D7ECE196ED4}" dt="2020-09-13T04:06:29.554" v="3699" actId="164"/>
          <ac:spMkLst>
            <pc:docMk/>
            <pc:sldMk cId="488946705" sldId="380"/>
            <ac:spMk id="40" creationId="{9910BEC9-A1EC-49B3-9EA8-CACA8274847E}"/>
          </ac:spMkLst>
        </pc:spChg>
        <pc:spChg chg="mod">
          <ac:chgData name="Dezhong Yao" userId="794760dbfb091494" providerId="LiveId" clId="{E24D1FD2-854A-4773-B4ED-2D7ECE196ED4}" dt="2020-09-13T04:06:29.554" v="3699" actId="164"/>
          <ac:spMkLst>
            <pc:docMk/>
            <pc:sldMk cId="488946705" sldId="380"/>
            <ac:spMk id="41" creationId="{645BCF02-8DEE-416A-AE9E-BCF3EC4B1D41}"/>
          </ac:spMkLst>
        </pc:spChg>
        <pc:spChg chg="mod">
          <ac:chgData name="Dezhong Yao" userId="794760dbfb091494" providerId="LiveId" clId="{E24D1FD2-854A-4773-B4ED-2D7ECE196ED4}" dt="2020-09-13T04:06:29.554" v="3699" actId="164"/>
          <ac:spMkLst>
            <pc:docMk/>
            <pc:sldMk cId="488946705" sldId="380"/>
            <ac:spMk id="42" creationId="{8BEED467-71FF-4421-9583-2FFEA419316B}"/>
          </ac:spMkLst>
        </pc:spChg>
        <pc:spChg chg="mod">
          <ac:chgData name="Dezhong Yao" userId="794760dbfb091494" providerId="LiveId" clId="{E24D1FD2-854A-4773-B4ED-2D7ECE196ED4}" dt="2020-09-13T04:06:29.554" v="3699" actId="164"/>
          <ac:spMkLst>
            <pc:docMk/>
            <pc:sldMk cId="488946705" sldId="380"/>
            <ac:spMk id="43" creationId="{65453088-1C3D-4652-A984-BEFB0C6B380C}"/>
          </ac:spMkLst>
        </pc:spChg>
        <pc:spChg chg="mod">
          <ac:chgData name="Dezhong Yao" userId="794760dbfb091494" providerId="LiveId" clId="{E24D1FD2-854A-4773-B4ED-2D7ECE196ED4}" dt="2020-09-13T04:06:29.554" v="3699" actId="164"/>
          <ac:spMkLst>
            <pc:docMk/>
            <pc:sldMk cId="488946705" sldId="380"/>
            <ac:spMk id="46" creationId="{0C5B1BA2-A55F-4CD9-975C-052F452852D4}"/>
          </ac:spMkLst>
        </pc:spChg>
        <pc:spChg chg="mod">
          <ac:chgData name="Dezhong Yao" userId="794760dbfb091494" providerId="LiveId" clId="{E24D1FD2-854A-4773-B4ED-2D7ECE196ED4}" dt="2020-09-13T04:06:29.554" v="3699" actId="164"/>
          <ac:spMkLst>
            <pc:docMk/>
            <pc:sldMk cId="488946705" sldId="380"/>
            <ac:spMk id="47" creationId="{B464A990-743D-4A07-A30D-D2F39A5AB415}"/>
          </ac:spMkLst>
        </pc:spChg>
        <pc:spChg chg="mod">
          <ac:chgData name="Dezhong Yao" userId="794760dbfb091494" providerId="LiveId" clId="{E24D1FD2-854A-4773-B4ED-2D7ECE196ED4}" dt="2020-09-13T04:06:29.554" v="3699" actId="164"/>
          <ac:spMkLst>
            <pc:docMk/>
            <pc:sldMk cId="488946705" sldId="380"/>
            <ac:spMk id="48" creationId="{4413FCCC-1A7B-4CCE-B8C9-94E8853E5939}"/>
          </ac:spMkLst>
        </pc:spChg>
        <pc:spChg chg="mod">
          <ac:chgData name="Dezhong Yao" userId="794760dbfb091494" providerId="LiveId" clId="{E24D1FD2-854A-4773-B4ED-2D7ECE196ED4}" dt="2020-09-13T04:06:29.554" v="3699" actId="164"/>
          <ac:spMkLst>
            <pc:docMk/>
            <pc:sldMk cId="488946705" sldId="380"/>
            <ac:spMk id="49" creationId="{6398409D-F129-4BD8-B233-A48AF017E21A}"/>
          </ac:spMkLst>
        </pc:spChg>
        <pc:spChg chg="mod">
          <ac:chgData name="Dezhong Yao" userId="794760dbfb091494" providerId="LiveId" clId="{E24D1FD2-854A-4773-B4ED-2D7ECE196ED4}" dt="2020-09-13T04:06:29.554" v="3699" actId="164"/>
          <ac:spMkLst>
            <pc:docMk/>
            <pc:sldMk cId="488946705" sldId="380"/>
            <ac:spMk id="50" creationId="{8A424E7C-0B06-44FC-BEE6-A78BF6272CBA}"/>
          </ac:spMkLst>
        </pc:spChg>
        <pc:spChg chg="mod">
          <ac:chgData name="Dezhong Yao" userId="794760dbfb091494" providerId="LiveId" clId="{E24D1FD2-854A-4773-B4ED-2D7ECE196ED4}" dt="2020-09-13T04:06:29.554" v="3699" actId="164"/>
          <ac:spMkLst>
            <pc:docMk/>
            <pc:sldMk cId="488946705" sldId="380"/>
            <ac:spMk id="51" creationId="{512724B6-C200-4496-9279-E47681347183}"/>
          </ac:spMkLst>
        </pc:spChg>
        <pc:spChg chg="mod">
          <ac:chgData name="Dezhong Yao" userId="794760dbfb091494" providerId="LiveId" clId="{E24D1FD2-854A-4773-B4ED-2D7ECE196ED4}" dt="2020-09-13T04:06:29.554" v="3699" actId="164"/>
          <ac:spMkLst>
            <pc:docMk/>
            <pc:sldMk cId="488946705" sldId="380"/>
            <ac:spMk id="52" creationId="{05237CB1-F32A-4DCA-A873-25123BAEBBB8}"/>
          </ac:spMkLst>
        </pc:spChg>
        <pc:spChg chg="mod">
          <ac:chgData name="Dezhong Yao" userId="794760dbfb091494" providerId="LiveId" clId="{E24D1FD2-854A-4773-B4ED-2D7ECE196ED4}" dt="2020-09-13T04:06:29.554" v="3699" actId="164"/>
          <ac:spMkLst>
            <pc:docMk/>
            <pc:sldMk cId="488946705" sldId="380"/>
            <ac:spMk id="53" creationId="{C673651D-D11E-49C4-9450-C1E96EC3E844}"/>
          </ac:spMkLst>
        </pc:spChg>
        <pc:spChg chg="mod">
          <ac:chgData name="Dezhong Yao" userId="794760dbfb091494" providerId="LiveId" clId="{E24D1FD2-854A-4773-B4ED-2D7ECE196ED4}" dt="2020-09-13T04:06:29.554" v="3699" actId="164"/>
          <ac:spMkLst>
            <pc:docMk/>
            <pc:sldMk cId="488946705" sldId="380"/>
            <ac:spMk id="59" creationId="{F15B2CCD-3E6C-4219-BF66-FB6BC8DF1394}"/>
          </ac:spMkLst>
        </pc:spChg>
        <pc:spChg chg="mod">
          <ac:chgData name="Dezhong Yao" userId="794760dbfb091494" providerId="LiveId" clId="{E24D1FD2-854A-4773-B4ED-2D7ECE196ED4}" dt="2020-09-13T04:06:29.554" v="3699" actId="164"/>
          <ac:spMkLst>
            <pc:docMk/>
            <pc:sldMk cId="488946705" sldId="380"/>
            <ac:spMk id="60" creationId="{BCE3EDB2-6FBB-464A-AF33-4BD1A67C5A86}"/>
          </ac:spMkLst>
        </pc:spChg>
        <pc:spChg chg="mod">
          <ac:chgData name="Dezhong Yao" userId="794760dbfb091494" providerId="LiveId" clId="{E24D1FD2-854A-4773-B4ED-2D7ECE196ED4}" dt="2020-09-13T04:06:29.554" v="3699" actId="164"/>
          <ac:spMkLst>
            <pc:docMk/>
            <pc:sldMk cId="488946705" sldId="380"/>
            <ac:spMk id="61" creationId="{166BD46B-C7F2-4458-9C81-84711A6FBA85}"/>
          </ac:spMkLst>
        </pc:spChg>
        <pc:spChg chg="mod">
          <ac:chgData name="Dezhong Yao" userId="794760dbfb091494" providerId="LiveId" clId="{E24D1FD2-854A-4773-B4ED-2D7ECE196ED4}" dt="2020-09-13T04:06:29.554" v="3699" actId="164"/>
          <ac:spMkLst>
            <pc:docMk/>
            <pc:sldMk cId="488946705" sldId="380"/>
            <ac:spMk id="62" creationId="{C7B268BC-AEB5-47BD-ACB2-3F71B719665A}"/>
          </ac:spMkLst>
        </pc:spChg>
        <pc:spChg chg="mod">
          <ac:chgData name="Dezhong Yao" userId="794760dbfb091494" providerId="LiveId" clId="{E24D1FD2-854A-4773-B4ED-2D7ECE196ED4}" dt="2020-09-13T04:06:29.554" v="3699" actId="164"/>
          <ac:spMkLst>
            <pc:docMk/>
            <pc:sldMk cId="488946705" sldId="380"/>
            <ac:spMk id="63" creationId="{DF19F04E-BA3B-403D-9FAF-96B7B901542D}"/>
          </ac:spMkLst>
        </pc:spChg>
        <pc:spChg chg="mod">
          <ac:chgData name="Dezhong Yao" userId="794760dbfb091494" providerId="LiveId" clId="{E24D1FD2-854A-4773-B4ED-2D7ECE196ED4}" dt="2020-09-13T04:06:29.554" v="3699" actId="164"/>
          <ac:spMkLst>
            <pc:docMk/>
            <pc:sldMk cId="488946705" sldId="380"/>
            <ac:spMk id="64" creationId="{79BFAB8A-F479-4305-9B36-13AA3C850FE3}"/>
          </ac:spMkLst>
        </pc:spChg>
        <pc:spChg chg="mod">
          <ac:chgData name="Dezhong Yao" userId="794760dbfb091494" providerId="LiveId" clId="{E24D1FD2-854A-4773-B4ED-2D7ECE196ED4}" dt="2020-09-13T04:06:29.554" v="3699" actId="164"/>
          <ac:spMkLst>
            <pc:docMk/>
            <pc:sldMk cId="488946705" sldId="380"/>
            <ac:spMk id="66" creationId="{22DD6459-EE5B-44B1-A9BB-A6241A2A5CB8}"/>
          </ac:spMkLst>
        </pc:spChg>
        <pc:spChg chg="mod">
          <ac:chgData name="Dezhong Yao" userId="794760dbfb091494" providerId="LiveId" clId="{E24D1FD2-854A-4773-B4ED-2D7ECE196ED4}" dt="2020-09-13T04:06:29.554" v="3699" actId="164"/>
          <ac:spMkLst>
            <pc:docMk/>
            <pc:sldMk cId="488946705" sldId="380"/>
            <ac:spMk id="67" creationId="{E210E9AF-9A6E-4F3C-AA8C-D2EF4DC075DE}"/>
          </ac:spMkLst>
        </pc:spChg>
        <pc:spChg chg="mod">
          <ac:chgData name="Dezhong Yao" userId="794760dbfb091494" providerId="LiveId" clId="{E24D1FD2-854A-4773-B4ED-2D7ECE196ED4}" dt="2020-09-13T04:06:29.554" v="3699" actId="164"/>
          <ac:spMkLst>
            <pc:docMk/>
            <pc:sldMk cId="488946705" sldId="380"/>
            <ac:spMk id="68" creationId="{FCE08A93-7FF9-432F-A4C8-B0E84C907909}"/>
          </ac:spMkLst>
        </pc:spChg>
        <pc:spChg chg="mod">
          <ac:chgData name="Dezhong Yao" userId="794760dbfb091494" providerId="LiveId" clId="{E24D1FD2-854A-4773-B4ED-2D7ECE196ED4}" dt="2020-09-13T04:06:29.554" v="3699" actId="164"/>
          <ac:spMkLst>
            <pc:docMk/>
            <pc:sldMk cId="488946705" sldId="380"/>
            <ac:spMk id="69" creationId="{73B88706-EC1F-4CF8-8D69-A1431AAC34A4}"/>
          </ac:spMkLst>
        </pc:spChg>
        <pc:spChg chg="mod">
          <ac:chgData name="Dezhong Yao" userId="794760dbfb091494" providerId="LiveId" clId="{E24D1FD2-854A-4773-B4ED-2D7ECE196ED4}" dt="2020-09-13T04:06:29.554" v="3699" actId="164"/>
          <ac:spMkLst>
            <pc:docMk/>
            <pc:sldMk cId="488946705" sldId="380"/>
            <ac:spMk id="70" creationId="{E37543DB-7F4D-4A43-AFE7-B9E6BB4980F1}"/>
          </ac:spMkLst>
        </pc:spChg>
        <pc:spChg chg="mod">
          <ac:chgData name="Dezhong Yao" userId="794760dbfb091494" providerId="LiveId" clId="{E24D1FD2-854A-4773-B4ED-2D7ECE196ED4}" dt="2020-09-13T04:06:29.554" v="3699" actId="164"/>
          <ac:spMkLst>
            <pc:docMk/>
            <pc:sldMk cId="488946705" sldId="380"/>
            <ac:spMk id="73" creationId="{7F0CD556-251F-4A3E-8672-7CB9BDC571C6}"/>
          </ac:spMkLst>
        </pc:spChg>
        <pc:spChg chg="mod">
          <ac:chgData name="Dezhong Yao" userId="794760dbfb091494" providerId="LiveId" clId="{E24D1FD2-854A-4773-B4ED-2D7ECE196ED4}" dt="2020-09-13T04:06:29.554" v="3699" actId="164"/>
          <ac:spMkLst>
            <pc:docMk/>
            <pc:sldMk cId="488946705" sldId="380"/>
            <ac:spMk id="74" creationId="{2D682F32-3478-40C2-BF59-CDCF21E77EDA}"/>
          </ac:spMkLst>
        </pc:spChg>
        <pc:spChg chg="mod">
          <ac:chgData name="Dezhong Yao" userId="794760dbfb091494" providerId="LiveId" clId="{E24D1FD2-854A-4773-B4ED-2D7ECE196ED4}" dt="2020-09-13T04:06:29.554" v="3699" actId="164"/>
          <ac:spMkLst>
            <pc:docMk/>
            <pc:sldMk cId="488946705" sldId="380"/>
            <ac:spMk id="75" creationId="{CE75941C-98A9-4D28-8A32-94A9EEBD784B}"/>
          </ac:spMkLst>
        </pc:spChg>
        <pc:spChg chg="mod">
          <ac:chgData name="Dezhong Yao" userId="794760dbfb091494" providerId="LiveId" clId="{E24D1FD2-854A-4773-B4ED-2D7ECE196ED4}" dt="2020-09-13T04:06:29.554" v="3699" actId="164"/>
          <ac:spMkLst>
            <pc:docMk/>
            <pc:sldMk cId="488946705" sldId="380"/>
            <ac:spMk id="76" creationId="{43562A23-A80D-46DC-B826-CEA0E84FF70A}"/>
          </ac:spMkLst>
        </pc:spChg>
        <pc:spChg chg="mod">
          <ac:chgData name="Dezhong Yao" userId="794760dbfb091494" providerId="LiveId" clId="{E24D1FD2-854A-4773-B4ED-2D7ECE196ED4}" dt="2020-09-13T04:06:29.554" v="3699" actId="164"/>
          <ac:spMkLst>
            <pc:docMk/>
            <pc:sldMk cId="488946705" sldId="380"/>
            <ac:spMk id="77" creationId="{C6AB9471-A186-4433-82E0-295B48D0571B}"/>
          </ac:spMkLst>
        </pc:spChg>
        <pc:spChg chg="mod">
          <ac:chgData name="Dezhong Yao" userId="794760dbfb091494" providerId="LiveId" clId="{E24D1FD2-854A-4773-B4ED-2D7ECE196ED4}" dt="2020-09-13T04:06:29.554" v="3699" actId="164"/>
          <ac:spMkLst>
            <pc:docMk/>
            <pc:sldMk cId="488946705" sldId="380"/>
            <ac:spMk id="78" creationId="{DA260A9B-11D0-4596-ABF9-FF9A9271FE6B}"/>
          </ac:spMkLst>
        </pc:spChg>
        <pc:spChg chg="mod">
          <ac:chgData name="Dezhong Yao" userId="794760dbfb091494" providerId="LiveId" clId="{E24D1FD2-854A-4773-B4ED-2D7ECE196ED4}" dt="2020-09-13T04:06:29.554" v="3699" actId="164"/>
          <ac:spMkLst>
            <pc:docMk/>
            <pc:sldMk cId="488946705" sldId="380"/>
            <ac:spMk id="79" creationId="{B9E656BB-32F0-407D-9029-DD952BAEAADA}"/>
          </ac:spMkLst>
        </pc:spChg>
        <pc:spChg chg="mod">
          <ac:chgData name="Dezhong Yao" userId="794760dbfb091494" providerId="LiveId" clId="{E24D1FD2-854A-4773-B4ED-2D7ECE196ED4}" dt="2020-09-13T04:06:29.554" v="3699" actId="164"/>
          <ac:spMkLst>
            <pc:docMk/>
            <pc:sldMk cId="488946705" sldId="380"/>
            <ac:spMk id="80" creationId="{6216C505-22A2-448B-8995-A3C0C9E86486}"/>
          </ac:spMkLst>
        </pc:spChg>
        <pc:spChg chg="mod">
          <ac:chgData name="Dezhong Yao" userId="794760dbfb091494" providerId="LiveId" clId="{E24D1FD2-854A-4773-B4ED-2D7ECE196ED4}" dt="2020-09-13T04:06:29.554" v="3699" actId="164"/>
          <ac:spMkLst>
            <pc:docMk/>
            <pc:sldMk cId="488946705" sldId="380"/>
            <ac:spMk id="81" creationId="{5E2B4F59-D83C-49B2-BBA5-049915B23D7D}"/>
          </ac:spMkLst>
        </pc:spChg>
        <pc:spChg chg="mod">
          <ac:chgData name="Dezhong Yao" userId="794760dbfb091494" providerId="LiveId" clId="{E24D1FD2-854A-4773-B4ED-2D7ECE196ED4}" dt="2020-09-13T04:06:29.554" v="3699" actId="164"/>
          <ac:spMkLst>
            <pc:docMk/>
            <pc:sldMk cId="488946705" sldId="380"/>
            <ac:spMk id="92" creationId="{1F148A24-1B6A-47F1-84A6-8C3FAD6F1E4F}"/>
          </ac:spMkLst>
        </pc:spChg>
        <pc:spChg chg="add mod">
          <ac:chgData name="Dezhong Yao" userId="794760dbfb091494" providerId="LiveId" clId="{E24D1FD2-854A-4773-B4ED-2D7ECE196ED4}" dt="2020-09-13T04:03:03.111" v="3551" actId="571"/>
          <ac:spMkLst>
            <pc:docMk/>
            <pc:sldMk cId="488946705" sldId="380"/>
            <ac:spMk id="93" creationId="{5BB30438-D596-44A3-B7A5-C2332EBB391A}"/>
          </ac:spMkLst>
        </pc:spChg>
        <pc:spChg chg="add mod">
          <ac:chgData name="Dezhong Yao" userId="794760dbfb091494" providerId="LiveId" clId="{E24D1FD2-854A-4773-B4ED-2D7ECE196ED4}" dt="2020-09-13T04:06:39.722" v="3715" actId="1076"/>
          <ac:spMkLst>
            <pc:docMk/>
            <pc:sldMk cId="488946705" sldId="380"/>
            <ac:spMk id="95" creationId="{E4719378-3611-4CE0-B908-C77CAF8BEA91}"/>
          </ac:spMkLst>
        </pc:spChg>
        <pc:grpChg chg="add mod">
          <ac:chgData name="Dezhong Yao" userId="794760dbfb091494" providerId="LiveId" clId="{E24D1FD2-854A-4773-B4ED-2D7ECE196ED4}" dt="2020-09-13T04:06:32.287" v="3713" actId="1036"/>
          <ac:grpSpMkLst>
            <pc:docMk/>
            <pc:sldMk cId="488946705" sldId="380"/>
            <ac:grpSpMk id="94" creationId="{5265102B-4F2F-4418-BD50-4B3EDF001E01}"/>
          </ac:grpSpMkLst>
        </pc:grpChg>
        <pc:cxnChg chg="mod">
          <ac:chgData name="Dezhong Yao" userId="794760dbfb091494" providerId="LiveId" clId="{E24D1FD2-854A-4773-B4ED-2D7ECE196ED4}" dt="2020-09-13T04:06:29.554" v="3699" actId="164"/>
          <ac:cxnSpMkLst>
            <pc:docMk/>
            <pc:sldMk cId="488946705" sldId="380"/>
            <ac:cxnSpMk id="10" creationId="{07998CB2-C358-4572-A8D2-91A9638AE9C9}"/>
          </ac:cxnSpMkLst>
        </pc:cxnChg>
        <pc:cxnChg chg="mod">
          <ac:chgData name="Dezhong Yao" userId="794760dbfb091494" providerId="LiveId" clId="{E24D1FD2-854A-4773-B4ED-2D7ECE196ED4}" dt="2020-09-13T04:06:29.554" v="3699" actId="164"/>
          <ac:cxnSpMkLst>
            <pc:docMk/>
            <pc:sldMk cId="488946705" sldId="380"/>
            <ac:cxnSpMk id="11" creationId="{FF79D33A-E669-4033-86ED-87F1A4EF4D29}"/>
          </ac:cxnSpMkLst>
        </pc:cxnChg>
        <pc:cxnChg chg="mod">
          <ac:chgData name="Dezhong Yao" userId="794760dbfb091494" providerId="LiveId" clId="{E24D1FD2-854A-4773-B4ED-2D7ECE196ED4}" dt="2020-09-13T04:06:29.554" v="3699" actId="164"/>
          <ac:cxnSpMkLst>
            <pc:docMk/>
            <pc:sldMk cId="488946705" sldId="380"/>
            <ac:cxnSpMk id="12" creationId="{98208B35-B9C8-4FB0-B6E6-FF120C7C62D9}"/>
          </ac:cxnSpMkLst>
        </pc:cxnChg>
        <pc:cxnChg chg="mod">
          <ac:chgData name="Dezhong Yao" userId="794760dbfb091494" providerId="LiveId" clId="{E24D1FD2-854A-4773-B4ED-2D7ECE196ED4}" dt="2020-09-13T04:06:29.554" v="3699" actId="164"/>
          <ac:cxnSpMkLst>
            <pc:docMk/>
            <pc:sldMk cId="488946705" sldId="380"/>
            <ac:cxnSpMk id="13" creationId="{E0C8E8B8-0442-4F07-8BED-3DAB569B1614}"/>
          </ac:cxnSpMkLst>
        </pc:cxnChg>
        <pc:cxnChg chg="mod">
          <ac:chgData name="Dezhong Yao" userId="794760dbfb091494" providerId="LiveId" clId="{E24D1FD2-854A-4773-B4ED-2D7ECE196ED4}" dt="2020-09-13T04:06:29.554" v="3699" actId="164"/>
          <ac:cxnSpMkLst>
            <pc:docMk/>
            <pc:sldMk cId="488946705" sldId="380"/>
            <ac:cxnSpMk id="14" creationId="{B7B965E8-3A1A-4AE1-B6EF-A775EDB733ED}"/>
          </ac:cxnSpMkLst>
        </pc:cxnChg>
        <pc:cxnChg chg="mod">
          <ac:chgData name="Dezhong Yao" userId="794760dbfb091494" providerId="LiveId" clId="{E24D1FD2-854A-4773-B4ED-2D7ECE196ED4}" dt="2020-09-13T04:06:29.554" v="3699" actId="164"/>
          <ac:cxnSpMkLst>
            <pc:docMk/>
            <pc:sldMk cId="488946705" sldId="380"/>
            <ac:cxnSpMk id="15" creationId="{D482E9BD-4729-497B-9987-3C95AA09A66B}"/>
          </ac:cxnSpMkLst>
        </pc:cxnChg>
        <pc:cxnChg chg="mod">
          <ac:chgData name="Dezhong Yao" userId="794760dbfb091494" providerId="LiveId" clId="{E24D1FD2-854A-4773-B4ED-2D7ECE196ED4}" dt="2020-09-13T04:06:29.554" v="3699" actId="164"/>
          <ac:cxnSpMkLst>
            <pc:docMk/>
            <pc:sldMk cId="488946705" sldId="380"/>
            <ac:cxnSpMk id="16" creationId="{8F888C56-E2FB-4FB9-AAEB-AF1DD23DD629}"/>
          </ac:cxnSpMkLst>
        </pc:cxnChg>
        <pc:cxnChg chg="mod">
          <ac:chgData name="Dezhong Yao" userId="794760dbfb091494" providerId="LiveId" clId="{E24D1FD2-854A-4773-B4ED-2D7ECE196ED4}" dt="2020-09-13T04:06:29.554" v="3699" actId="164"/>
          <ac:cxnSpMkLst>
            <pc:docMk/>
            <pc:sldMk cId="488946705" sldId="380"/>
            <ac:cxnSpMk id="17" creationId="{873928DD-240B-46B6-8AF1-4CD0AE1173C3}"/>
          </ac:cxnSpMkLst>
        </pc:cxnChg>
        <pc:cxnChg chg="mod">
          <ac:chgData name="Dezhong Yao" userId="794760dbfb091494" providerId="LiveId" clId="{E24D1FD2-854A-4773-B4ED-2D7ECE196ED4}" dt="2020-09-13T04:06:29.554" v="3699" actId="164"/>
          <ac:cxnSpMkLst>
            <pc:docMk/>
            <pc:sldMk cId="488946705" sldId="380"/>
            <ac:cxnSpMk id="18" creationId="{C8F8998A-3DE3-4A4C-A581-BD07D6A5CEBE}"/>
          </ac:cxnSpMkLst>
        </pc:cxnChg>
        <pc:cxnChg chg="mod">
          <ac:chgData name="Dezhong Yao" userId="794760dbfb091494" providerId="LiveId" clId="{E24D1FD2-854A-4773-B4ED-2D7ECE196ED4}" dt="2020-09-13T04:06:29.554" v="3699" actId="164"/>
          <ac:cxnSpMkLst>
            <pc:docMk/>
            <pc:sldMk cId="488946705" sldId="380"/>
            <ac:cxnSpMk id="20" creationId="{7622BA8B-D25B-40C7-B338-F0E3C3CA72CC}"/>
          </ac:cxnSpMkLst>
        </pc:cxnChg>
        <pc:cxnChg chg="mod">
          <ac:chgData name="Dezhong Yao" userId="794760dbfb091494" providerId="LiveId" clId="{E24D1FD2-854A-4773-B4ED-2D7ECE196ED4}" dt="2020-09-13T04:06:29.554" v="3699" actId="164"/>
          <ac:cxnSpMkLst>
            <pc:docMk/>
            <pc:sldMk cId="488946705" sldId="380"/>
            <ac:cxnSpMk id="21" creationId="{BF34E856-D883-4E68-8D6C-4DD6A26C4D1A}"/>
          </ac:cxnSpMkLst>
        </pc:cxnChg>
        <pc:cxnChg chg="mod">
          <ac:chgData name="Dezhong Yao" userId="794760dbfb091494" providerId="LiveId" clId="{E24D1FD2-854A-4773-B4ED-2D7ECE196ED4}" dt="2020-09-13T04:06:29.554" v="3699" actId="164"/>
          <ac:cxnSpMkLst>
            <pc:docMk/>
            <pc:sldMk cId="488946705" sldId="380"/>
            <ac:cxnSpMk id="22" creationId="{3CB21927-A8C7-4D2D-A615-1219083B509F}"/>
          </ac:cxnSpMkLst>
        </pc:cxnChg>
        <pc:cxnChg chg="mod">
          <ac:chgData name="Dezhong Yao" userId="794760dbfb091494" providerId="LiveId" clId="{E24D1FD2-854A-4773-B4ED-2D7ECE196ED4}" dt="2020-09-13T04:06:29.554" v="3699" actId="164"/>
          <ac:cxnSpMkLst>
            <pc:docMk/>
            <pc:sldMk cId="488946705" sldId="380"/>
            <ac:cxnSpMk id="23" creationId="{7FBD4F9D-8FA6-4F21-8DDD-1418A7AC6AD0}"/>
          </ac:cxnSpMkLst>
        </pc:cxnChg>
        <pc:cxnChg chg="mod">
          <ac:chgData name="Dezhong Yao" userId="794760dbfb091494" providerId="LiveId" clId="{E24D1FD2-854A-4773-B4ED-2D7ECE196ED4}" dt="2020-09-13T04:06:29.554" v="3699" actId="164"/>
          <ac:cxnSpMkLst>
            <pc:docMk/>
            <pc:sldMk cId="488946705" sldId="380"/>
            <ac:cxnSpMk id="34" creationId="{CCE10470-1A88-4C0E-A245-1C365CA9F88D}"/>
          </ac:cxnSpMkLst>
        </pc:cxnChg>
        <pc:cxnChg chg="mod">
          <ac:chgData name="Dezhong Yao" userId="794760dbfb091494" providerId="LiveId" clId="{E24D1FD2-854A-4773-B4ED-2D7ECE196ED4}" dt="2020-09-13T04:06:29.554" v="3699" actId="164"/>
          <ac:cxnSpMkLst>
            <pc:docMk/>
            <pc:sldMk cId="488946705" sldId="380"/>
            <ac:cxnSpMk id="35" creationId="{6DDE4294-8287-42B0-B36E-7A3EB3758BB6}"/>
          </ac:cxnSpMkLst>
        </pc:cxnChg>
        <pc:cxnChg chg="mod">
          <ac:chgData name="Dezhong Yao" userId="794760dbfb091494" providerId="LiveId" clId="{E24D1FD2-854A-4773-B4ED-2D7ECE196ED4}" dt="2020-09-13T04:06:29.554" v="3699" actId="164"/>
          <ac:cxnSpMkLst>
            <pc:docMk/>
            <pc:sldMk cId="488946705" sldId="380"/>
            <ac:cxnSpMk id="44" creationId="{16996FE3-B293-4D4A-9F73-30A90574CD28}"/>
          </ac:cxnSpMkLst>
        </pc:cxnChg>
        <pc:cxnChg chg="mod">
          <ac:chgData name="Dezhong Yao" userId="794760dbfb091494" providerId="LiveId" clId="{E24D1FD2-854A-4773-B4ED-2D7ECE196ED4}" dt="2020-09-13T04:06:29.554" v="3699" actId="164"/>
          <ac:cxnSpMkLst>
            <pc:docMk/>
            <pc:sldMk cId="488946705" sldId="380"/>
            <ac:cxnSpMk id="45" creationId="{12EFFC20-9B74-41E6-8814-1304A8280C97}"/>
          </ac:cxnSpMkLst>
        </pc:cxnChg>
        <pc:cxnChg chg="mod">
          <ac:chgData name="Dezhong Yao" userId="794760dbfb091494" providerId="LiveId" clId="{E24D1FD2-854A-4773-B4ED-2D7ECE196ED4}" dt="2020-09-13T04:06:29.554" v="3699" actId="164"/>
          <ac:cxnSpMkLst>
            <pc:docMk/>
            <pc:sldMk cId="488946705" sldId="380"/>
            <ac:cxnSpMk id="54" creationId="{CA9B80C3-6CD7-465D-B5E2-CF131D1E2BEF}"/>
          </ac:cxnSpMkLst>
        </pc:cxnChg>
        <pc:cxnChg chg="mod">
          <ac:chgData name="Dezhong Yao" userId="794760dbfb091494" providerId="LiveId" clId="{E24D1FD2-854A-4773-B4ED-2D7ECE196ED4}" dt="2020-09-13T04:06:29.554" v="3699" actId="164"/>
          <ac:cxnSpMkLst>
            <pc:docMk/>
            <pc:sldMk cId="488946705" sldId="380"/>
            <ac:cxnSpMk id="55" creationId="{A91E1C12-5784-408A-AA97-FC146DAC4B17}"/>
          </ac:cxnSpMkLst>
        </pc:cxnChg>
        <pc:cxnChg chg="mod">
          <ac:chgData name="Dezhong Yao" userId="794760dbfb091494" providerId="LiveId" clId="{E24D1FD2-854A-4773-B4ED-2D7ECE196ED4}" dt="2020-09-13T04:06:29.554" v="3699" actId="164"/>
          <ac:cxnSpMkLst>
            <pc:docMk/>
            <pc:sldMk cId="488946705" sldId="380"/>
            <ac:cxnSpMk id="56" creationId="{32FAB117-D17C-4192-8498-637A206C8371}"/>
          </ac:cxnSpMkLst>
        </pc:cxnChg>
        <pc:cxnChg chg="mod">
          <ac:chgData name="Dezhong Yao" userId="794760dbfb091494" providerId="LiveId" clId="{E24D1FD2-854A-4773-B4ED-2D7ECE196ED4}" dt="2020-09-13T04:06:29.554" v="3699" actId="164"/>
          <ac:cxnSpMkLst>
            <pc:docMk/>
            <pc:sldMk cId="488946705" sldId="380"/>
            <ac:cxnSpMk id="57" creationId="{C1C6837B-C607-4EA2-B96C-C5FEF15F1775}"/>
          </ac:cxnSpMkLst>
        </pc:cxnChg>
        <pc:cxnChg chg="mod">
          <ac:chgData name="Dezhong Yao" userId="794760dbfb091494" providerId="LiveId" clId="{E24D1FD2-854A-4773-B4ED-2D7ECE196ED4}" dt="2020-09-13T04:06:29.554" v="3699" actId="164"/>
          <ac:cxnSpMkLst>
            <pc:docMk/>
            <pc:sldMk cId="488946705" sldId="380"/>
            <ac:cxnSpMk id="58" creationId="{17BF326D-18D3-4F4F-AF2D-CBA763D565F3}"/>
          </ac:cxnSpMkLst>
        </pc:cxnChg>
        <pc:cxnChg chg="mod">
          <ac:chgData name="Dezhong Yao" userId="794760dbfb091494" providerId="LiveId" clId="{E24D1FD2-854A-4773-B4ED-2D7ECE196ED4}" dt="2020-09-13T04:06:29.554" v="3699" actId="164"/>
          <ac:cxnSpMkLst>
            <pc:docMk/>
            <pc:sldMk cId="488946705" sldId="380"/>
            <ac:cxnSpMk id="65" creationId="{FD493C82-CC07-40F8-A2F6-D75338CFD889}"/>
          </ac:cxnSpMkLst>
        </pc:cxnChg>
        <pc:cxnChg chg="mod">
          <ac:chgData name="Dezhong Yao" userId="794760dbfb091494" providerId="LiveId" clId="{E24D1FD2-854A-4773-B4ED-2D7ECE196ED4}" dt="2020-09-13T04:06:29.554" v="3699" actId="164"/>
          <ac:cxnSpMkLst>
            <pc:docMk/>
            <pc:sldMk cId="488946705" sldId="380"/>
            <ac:cxnSpMk id="71" creationId="{76405A33-EE91-4F06-8C2F-ECB60458BE2C}"/>
          </ac:cxnSpMkLst>
        </pc:cxnChg>
        <pc:cxnChg chg="mod">
          <ac:chgData name="Dezhong Yao" userId="794760dbfb091494" providerId="LiveId" clId="{E24D1FD2-854A-4773-B4ED-2D7ECE196ED4}" dt="2020-09-13T04:06:29.554" v="3699" actId="164"/>
          <ac:cxnSpMkLst>
            <pc:docMk/>
            <pc:sldMk cId="488946705" sldId="380"/>
            <ac:cxnSpMk id="72" creationId="{B1D61B59-EF32-4574-B03B-3BD1E3550038}"/>
          </ac:cxnSpMkLst>
        </pc:cxnChg>
        <pc:cxnChg chg="mod">
          <ac:chgData name="Dezhong Yao" userId="794760dbfb091494" providerId="LiveId" clId="{E24D1FD2-854A-4773-B4ED-2D7ECE196ED4}" dt="2020-09-13T04:06:29.554" v="3699" actId="164"/>
          <ac:cxnSpMkLst>
            <pc:docMk/>
            <pc:sldMk cId="488946705" sldId="380"/>
            <ac:cxnSpMk id="82" creationId="{B9B9F543-9C61-414A-AA17-AB1ECB16E4C8}"/>
          </ac:cxnSpMkLst>
        </pc:cxnChg>
        <pc:cxnChg chg="mod">
          <ac:chgData name="Dezhong Yao" userId="794760dbfb091494" providerId="LiveId" clId="{E24D1FD2-854A-4773-B4ED-2D7ECE196ED4}" dt="2020-09-13T04:06:29.554" v="3699" actId="164"/>
          <ac:cxnSpMkLst>
            <pc:docMk/>
            <pc:sldMk cId="488946705" sldId="380"/>
            <ac:cxnSpMk id="83" creationId="{A5A70A69-2811-4500-BE60-DBEEBEEA4330}"/>
          </ac:cxnSpMkLst>
        </pc:cxnChg>
        <pc:cxnChg chg="mod">
          <ac:chgData name="Dezhong Yao" userId="794760dbfb091494" providerId="LiveId" clId="{E24D1FD2-854A-4773-B4ED-2D7ECE196ED4}" dt="2020-09-13T04:06:29.554" v="3699" actId="164"/>
          <ac:cxnSpMkLst>
            <pc:docMk/>
            <pc:sldMk cId="488946705" sldId="380"/>
            <ac:cxnSpMk id="84" creationId="{EBBD11B1-9B9B-4772-B7F9-002672F8A956}"/>
          </ac:cxnSpMkLst>
        </pc:cxnChg>
        <pc:cxnChg chg="mod">
          <ac:chgData name="Dezhong Yao" userId="794760dbfb091494" providerId="LiveId" clId="{E24D1FD2-854A-4773-B4ED-2D7ECE196ED4}" dt="2020-09-13T04:06:29.554" v="3699" actId="164"/>
          <ac:cxnSpMkLst>
            <pc:docMk/>
            <pc:sldMk cId="488946705" sldId="380"/>
            <ac:cxnSpMk id="85" creationId="{7E678C63-4A4E-4D73-B55B-E9565F9C3E93}"/>
          </ac:cxnSpMkLst>
        </pc:cxnChg>
        <pc:cxnChg chg="mod">
          <ac:chgData name="Dezhong Yao" userId="794760dbfb091494" providerId="LiveId" clId="{E24D1FD2-854A-4773-B4ED-2D7ECE196ED4}" dt="2020-09-13T04:06:29.554" v="3699" actId="164"/>
          <ac:cxnSpMkLst>
            <pc:docMk/>
            <pc:sldMk cId="488946705" sldId="380"/>
            <ac:cxnSpMk id="86" creationId="{5BE4C098-06C5-4149-82E9-EB52D4127DB0}"/>
          </ac:cxnSpMkLst>
        </pc:cxnChg>
        <pc:cxnChg chg="mod">
          <ac:chgData name="Dezhong Yao" userId="794760dbfb091494" providerId="LiveId" clId="{E24D1FD2-854A-4773-B4ED-2D7ECE196ED4}" dt="2020-09-13T04:06:29.554" v="3699" actId="164"/>
          <ac:cxnSpMkLst>
            <pc:docMk/>
            <pc:sldMk cId="488946705" sldId="380"/>
            <ac:cxnSpMk id="87" creationId="{FBFBBF06-425A-45E1-A365-8D82AC83E59E}"/>
          </ac:cxnSpMkLst>
        </pc:cxnChg>
        <pc:cxnChg chg="mod">
          <ac:chgData name="Dezhong Yao" userId="794760dbfb091494" providerId="LiveId" clId="{E24D1FD2-854A-4773-B4ED-2D7ECE196ED4}" dt="2020-09-13T04:06:29.554" v="3699" actId="164"/>
          <ac:cxnSpMkLst>
            <pc:docMk/>
            <pc:sldMk cId="488946705" sldId="380"/>
            <ac:cxnSpMk id="88" creationId="{F56A10CE-A09A-4C59-AF2D-F6E8617A21AA}"/>
          </ac:cxnSpMkLst>
        </pc:cxnChg>
        <pc:cxnChg chg="mod">
          <ac:chgData name="Dezhong Yao" userId="794760dbfb091494" providerId="LiveId" clId="{E24D1FD2-854A-4773-B4ED-2D7ECE196ED4}" dt="2020-09-13T04:06:29.554" v="3699" actId="164"/>
          <ac:cxnSpMkLst>
            <pc:docMk/>
            <pc:sldMk cId="488946705" sldId="380"/>
            <ac:cxnSpMk id="89" creationId="{15430AC3-D9E1-4C69-A187-AB8F222CC62B}"/>
          </ac:cxnSpMkLst>
        </pc:cxnChg>
        <pc:cxnChg chg="mod">
          <ac:chgData name="Dezhong Yao" userId="794760dbfb091494" providerId="LiveId" clId="{E24D1FD2-854A-4773-B4ED-2D7ECE196ED4}" dt="2020-09-13T04:06:29.554" v="3699" actId="164"/>
          <ac:cxnSpMkLst>
            <pc:docMk/>
            <pc:sldMk cId="488946705" sldId="380"/>
            <ac:cxnSpMk id="90" creationId="{60CBCB33-2FD2-41D7-A566-ACE6D56D1090}"/>
          </ac:cxnSpMkLst>
        </pc:cxnChg>
        <pc:cxnChg chg="mod">
          <ac:chgData name="Dezhong Yao" userId="794760dbfb091494" providerId="LiveId" clId="{E24D1FD2-854A-4773-B4ED-2D7ECE196ED4}" dt="2020-09-13T04:06:29.554" v="3699" actId="164"/>
          <ac:cxnSpMkLst>
            <pc:docMk/>
            <pc:sldMk cId="488946705" sldId="380"/>
            <ac:cxnSpMk id="91" creationId="{81EC2737-BE89-4584-9CAC-1110064B4B20}"/>
          </ac:cxnSpMkLst>
        </pc:cxnChg>
      </pc:sldChg>
      <pc:sldChg chg="delSp modSp add ord">
        <pc:chgData name="Dezhong Yao" userId="794760dbfb091494" providerId="LiveId" clId="{E24D1FD2-854A-4773-B4ED-2D7ECE196ED4}" dt="2020-09-13T04:04:10.979" v="3586" actId="478"/>
        <pc:sldMkLst>
          <pc:docMk/>
          <pc:sldMk cId="68869470" sldId="381"/>
        </pc:sldMkLst>
        <pc:spChg chg="mod">
          <ac:chgData name="Dezhong Yao" userId="794760dbfb091494" providerId="LiveId" clId="{E24D1FD2-854A-4773-B4ED-2D7ECE196ED4}" dt="2020-09-13T04:04:07.998" v="3585" actId="6549"/>
          <ac:spMkLst>
            <pc:docMk/>
            <pc:sldMk cId="68869470" sldId="381"/>
            <ac:spMk id="3" creationId="{BCF88AE2-D74E-4922-AAF3-F7310070CC14}"/>
          </ac:spMkLst>
        </pc:spChg>
        <pc:grpChg chg="del">
          <ac:chgData name="Dezhong Yao" userId="794760dbfb091494" providerId="LiveId" clId="{E24D1FD2-854A-4773-B4ED-2D7ECE196ED4}" dt="2020-09-13T04:04:10.979" v="3586" actId="478"/>
          <ac:grpSpMkLst>
            <pc:docMk/>
            <pc:sldMk cId="68869470" sldId="381"/>
            <ac:grpSpMk id="110" creationId="{E1C86F60-4E34-4942-B521-667AD3BF7C5C}"/>
          </ac:grpSpMkLst>
        </pc:grpChg>
        <pc:cxnChg chg="mod">
          <ac:chgData name="Dezhong Yao" userId="794760dbfb091494" providerId="LiveId" clId="{E24D1FD2-854A-4773-B4ED-2D7ECE196ED4}" dt="2020-09-13T04:04:10.979" v="3586" actId="478"/>
          <ac:cxnSpMkLst>
            <pc:docMk/>
            <pc:sldMk cId="68869470" sldId="381"/>
            <ac:cxnSpMk id="117" creationId="{DF916CAE-2AAF-490E-BE54-2FE544F34593}"/>
          </ac:cxnSpMkLst>
        </pc:cxnChg>
        <pc:cxnChg chg="mod">
          <ac:chgData name="Dezhong Yao" userId="794760dbfb091494" providerId="LiveId" clId="{E24D1FD2-854A-4773-B4ED-2D7ECE196ED4}" dt="2020-09-13T04:04:10.979" v="3586" actId="478"/>
          <ac:cxnSpMkLst>
            <pc:docMk/>
            <pc:sldMk cId="68869470" sldId="381"/>
            <ac:cxnSpMk id="118" creationId="{9BF3CA64-A4E1-499E-BEC9-BF91995B96A0}"/>
          </ac:cxnSpMkLst>
        </pc:cxnChg>
        <pc:cxnChg chg="mod">
          <ac:chgData name="Dezhong Yao" userId="794760dbfb091494" providerId="LiveId" clId="{E24D1FD2-854A-4773-B4ED-2D7ECE196ED4}" dt="2020-09-13T04:04:10.979" v="3586" actId="478"/>
          <ac:cxnSpMkLst>
            <pc:docMk/>
            <pc:sldMk cId="68869470" sldId="381"/>
            <ac:cxnSpMk id="119" creationId="{5F09353B-49F9-499D-84DE-065EABBFAED3}"/>
          </ac:cxnSpMkLst>
        </pc:cxnChg>
        <pc:cxnChg chg="mod">
          <ac:chgData name="Dezhong Yao" userId="794760dbfb091494" providerId="LiveId" clId="{E24D1FD2-854A-4773-B4ED-2D7ECE196ED4}" dt="2020-09-13T04:04:10.979" v="3586" actId="478"/>
          <ac:cxnSpMkLst>
            <pc:docMk/>
            <pc:sldMk cId="68869470" sldId="381"/>
            <ac:cxnSpMk id="120" creationId="{639E242C-32CC-4318-8231-8B6239F07041}"/>
          </ac:cxnSpMkLst>
        </pc:cxnChg>
        <pc:cxnChg chg="mod">
          <ac:chgData name="Dezhong Yao" userId="794760dbfb091494" providerId="LiveId" clId="{E24D1FD2-854A-4773-B4ED-2D7ECE196ED4}" dt="2020-09-13T04:04:10.979" v="3586" actId="478"/>
          <ac:cxnSpMkLst>
            <pc:docMk/>
            <pc:sldMk cId="68869470" sldId="381"/>
            <ac:cxnSpMk id="121" creationId="{EAB81EDA-6FAB-4128-AB74-78813C7E8275}"/>
          </ac:cxnSpMkLst>
        </pc:cxnChg>
        <pc:cxnChg chg="mod">
          <ac:chgData name="Dezhong Yao" userId="794760dbfb091494" providerId="LiveId" clId="{E24D1FD2-854A-4773-B4ED-2D7ECE196ED4}" dt="2020-09-13T04:04:10.979" v="3586" actId="478"/>
          <ac:cxnSpMkLst>
            <pc:docMk/>
            <pc:sldMk cId="68869470" sldId="381"/>
            <ac:cxnSpMk id="122" creationId="{5869EAB0-3C07-4331-BA39-E0E715624F7C}"/>
          </ac:cxnSpMkLst>
        </pc:cxnChg>
        <pc:cxnChg chg="mod">
          <ac:chgData name="Dezhong Yao" userId="794760dbfb091494" providerId="LiveId" clId="{E24D1FD2-854A-4773-B4ED-2D7ECE196ED4}" dt="2020-09-13T04:04:10.979" v="3586" actId="478"/>
          <ac:cxnSpMkLst>
            <pc:docMk/>
            <pc:sldMk cId="68869470" sldId="381"/>
            <ac:cxnSpMk id="123" creationId="{94D3198E-2E85-4A60-A3DA-906926DBB558}"/>
          </ac:cxnSpMkLst>
        </pc:cxnChg>
        <pc:cxnChg chg="mod">
          <ac:chgData name="Dezhong Yao" userId="794760dbfb091494" providerId="LiveId" clId="{E24D1FD2-854A-4773-B4ED-2D7ECE196ED4}" dt="2020-09-13T04:04:10.979" v="3586" actId="478"/>
          <ac:cxnSpMkLst>
            <pc:docMk/>
            <pc:sldMk cId="68869470" sldId="381"/>
            <ac:cxnSpMk id="124" creationId="{C06C316F-9388-42E7-BB5B-E30BA0908677}"/>
          </ac:cxnSpMkLst>
        </pc:cxnChg>
        <pc:cxnChg chg="mod">
          <ac:chgData name="Dezhong Yao" userId="794760dbfb091494" providerId="LiveId" clId="{E24D1FD2-854A-4773-B4ED-2D7ECE196ED4}" dt="2020-09-13T04:04:10.979" v="3586" actId="478"/>
          <ac:cxnSpMkLst>
            <pc:docMk/>
            <pc:sldMk cId="68869470" sldId="381"/>
            <ac:cxnSpMk id="125" creationId="{392629FC-0D7E-48CC-80D7-9597C60A1258}"/>
          </ac:cxnSpMkLst>
        </pc:cxnChg>
        <pc:cxnChg chg="mod">
          <ac:chgData name="Dezhong Yao" userId="794760dbfb091494" providerId="LiveId" clId="{E24D1FD2-854A-4773-B4ED-2D7ECE196ED4}" dt="2020-09-13T04:04:10.979" v="3586" actId="478"/>
          <ac:cxnSpMkLst>
            <pc:docMk/>
            <pc:sldMk cId="68869470" sldId="381"/>
            <ac:cxnSpMk id="127" creationId="{16A6CD7D-301C-4AB7-8D13-9F0D278E7DD7}"/>
          </ac:cxnSpMkLst>
        </pc:cxnChg>
        <pc:cxnChg chg="mod">
          <ac:chgData name="Dezhong Yao" userId="794760dbfb091494" providerId="LiveId" clId="{E24D1FD2-854A-4773-B4ED-2D7ECE196ED4}" dt="2020-09-13T04:04:10.979" v="3586" actId="478"/>
          <ac:cxnSpMkLst>
            <pc:docMk/>
            <pc:sldMk cId="68869470" sldId="381"/>
            <ac:cxnSpMk id="161" creationId="{1B649A06-B630-4975-834F-B7468539EF20}"/>
          </ac:cxnSpMkLst>
        </pc:cxnChg>
        <pc:cxnChg chg="mod">
          <ac:chgData name="Dezhong Yao" userId="794760dbfb091494" providerId="LiveId" clId="{E24D1FD2-854A-4773-B4ED-2D7ECE196ED4}" dt="2020-09-13T04:04:10.979" v="3586" actId="478"/>
          <ac:cxnSpMkLst>
            <pc:docMk/>
            <pc:sldMk cId="68869470" sldId="381"/>
            <ac:cxnSpMk id="162" creationId="{9CC1F10A-D228-4C99-86E2-56B36E5C2A83}"/>
          </ac:cxnSpMkLst>
        </pc:cxnChg>
        <pc:cxnChg chg="mod">
          <ac:chgData name="Dezhong Yao" userId="794760dbfb091494" providerId="LiveId" clId="{E24D1FD2-854A-4773-B4ED-2D7ECE196ED4}" dt="2020-09-13T04:04:10.979" v="3586" actId="478"/>
          <ac:cxnSpMkLst>
            <pc:docMk/>
            <pc:sldMk cId="68869470" sldId="381"/>
            <ac:cxnSpMk id="172" creationId="{88F3B912-0E9F-4C41-B53A-4A1D91701B74}"/>
          </ac:cxnSpMkLst>
        </pc:cxnChg>
        <pc:cxnChg chg="mod">
          <ac:chgData name="Dezhong Yao" userId="794760dbfb091494" providerId="LiveId" clId="{E24D1FD2-854A-4773-B4ED-2D7ECE196ED4}" dt="2020-09-13T04:04:10.979" v="3586" actId="478"/>
          <ac:cxnSpMkLst>
            <pc:docMk/>
            <pc:sldMk cId="68869470" sldId="381"/>
            <ac:cxnSpMk id="178" creationId="{121EEB11-935B-4424-81F7-0B4B3BA5A20D}"/>
          </ac:cxnSpMkLst>
        </pc:cxnChg>
        <pc:cxnChg chg="mod">
          <ac:chgData name="Dezhong Yao" userId="794760dbfb091494" providerId="LiveId" clId="{E24D1FD2-854A-4773-B4ED-2D7ECE196ED4}" dt="2020-09-13T04:04:10.979" v="3586" actId="478"/>
          <ac:cxnSpMkLst>
            <pc:docMk/>
            <pc:sldMk cId="68869470" sldId="381"/>
            <ac:cxnSpMk id="179" creationId="{ADF7B028-AA40-45E1-9593-97E9FEE8439C}"/>
          </ac:cxnSpMkLst>
        </pc:cxnChg>
        <pc:cxnChg chg="mod">
          <ac:chgData name="Dezhong Yao" userId="794760dbfb091494" providerId="LiveId" clId="{E24D1FD2-854A-4773-B4ED-2D7ECE196ED4}" dt="2020-09-13T04:04:10.979" v="3586" actId="478"/>
          <ac:cxnSpMkLst>
            <pc:docMk/>
            <pc:sldMk cId="68869470" sldId="381"/>
            <ac:cxnSpMk id="189" creationId="{28B5124E-9EA0-47D9-9014-0317DB40BF08}"/>
          </ac:cxnSpMkLst>
        </pc:cxnChg>
        <pc:cxnChg chg="mod">
          <ac:chgData name="Dezhong Yao" userId="794760dbfb091494" providerId="LiveId" clId="{E24D1FD2-854A-4773-B4ED-2D7ECE196ED4}" dt="2020-09-13T04:04:10.979" v="3586" actId="478"/>
          <ac:cxnSpMkLst>
            <pc:docMk/>
            <pc:sldMk cId="68869470" sldId="381"/>
            <ac:cxnSpMk id="190" creationId="{09D60FB7-7468-4D26-82B5-CF42A6918279}"/>
          </ac:cxnSpMkLst>
        </pc:cxnChg>
        <pc:cxnChg chg="mod">
          <ac:chgData name="Dezhong Yao" userId="794760dbfb091494" providerId="LiveId" clId="{E24D1FD2-854A-4773-B4ED-2D7ECE196ED4}" dt="2020-09-13T04:04:10.979" v="3586" actId="478"/>
          <ac:cxnSpMkLst>
            <pc:docMk/>
            <pc:sldMk cId="68869470" sldId="381"/>
            <ac:cxnSpMk id="191" creationId="{8AF2A577-1EFD-449F-A2D7-683DA723A2F8}"/>
          </ac:cxnSpMkLst>
        </pc:cxnChg>
        <pc:cxnChg chg="mod">
          <ac:chgData name="Dezhong Yao" userId="794760dbfb091494" providerId="LiveId" clId="{E24D1FD2-854A-4773-B4ED-2D7ECE196ED4}" dt="2020-09-13T04:04:10.979" v="3586" actId="478"/>
          <ac:cxnSpMkLst>
            <pc:docMk/>
            <pc:sldMk cId="68869470" sldId="381"/>
            <ac:cxnSpMk id="192" creationId="{2FA7D0B1-457D-4E98-B289-9D1537946F6A}"/>
          </ac:cxnSpMkLst>
        </pc:cxnChg>
        <pc:cxnChg chg="mod">
          <ac:chgData name="Dezhong Yao" userId="794760dbfb091494" providerId="LiveId" clId="{E24D1FD2-854A-4773-B4ED-2D7ECE196ED4}" dt="2020-09-13T04:04:10.979" v="3586" actId="478"/>
          <ac:cxnSpMkLst>
            <pc:docMk/>
            <pc:sldMk cId="68869470" sldId="381"/>
            <ac:cxnSpMk id="193" creationId="{ABF696BC-D85D-49E1-BF30-4B3E68FA89DE}"/>
          </ac:cxnSpMkLst>
        </pc:cxnChg>
        <pc:cxnChg chg="mod">
          <ac:chgData name="Dezhong Yao" userId="794760dbfb091494" providerId="LiveId" clId="{E24D1FD2-854A-4773-B4ED-2D7ECE196ED4}" dt="2020-09-13T04:04:10.979" v="3586" actId="478"/>
          <ac:cxnSpMkLst>
            <pc:docMk/>
            <pc:sldMk cId="68869470" sldId="381"/>
            <ac:cxnSpMk id="194" creationId="{FCE3DB56-A5B3-4DCE-8164-4A03118A556E}"/>
          </ac:cxnSpMkLst>
        </pc:cxnChg>
        <pc:cxnChg chg="mod">
          <ac:chgData name="Dezhong Yao" userId="794760dbfb091494" providerId="LiveId" clId="{E24D1FD2-854A-4773-B4ED-2D7ECE196ED4}" dt="2020-09-13T04:04:10.979" v="3586" actId="478"/>
          <ac:cxnSpMkLst>
            <pc:docMk/>
            <pc:sldMk cId="68869470" sldId="381"/>
            <ac:cxnSpMk id="195" creationId="{1E564C65-ED83-4F7E-8345-F89D5BED3F08}"/>
          </ac:cxnSpMkLst>
        </pc:cxnChg>
        <pc:cxnChg chg="mod">
          <ac:chgData name="Dezhong Yao" userId="794760dbfb091494" providerId="LiveId" clId="{E24D1FD2-854A-4773-B4ED-2D7ECE196ED4}" dt="2020-09-13T04:04:10.979" v="3586" actId="478"/>
          <ac:cxnSpMkLst>
            <pc:docMk/>
            <pc:sldMk cId="68869470" sldId="381"/>
            <ac:cxnSpMk id="196" creationId="{EC356EB1-EA3B-4A22-B24A-47D3BF2EBA11}"/>
          </ac:cxnSpMkLst>
        </pc:cxnChg>
        <pc:cxnChg chg="mod">
          <ac:chgData name="Dezhong Yao" userId="794760dbfb091494" providerId="LiveId" clId="{E24D1FD2-854A-4773-B4ED-2D7ECE196ED4}" dt="2020-09-13T04:04:10.979" v="3586" actId="478"/>
          <ac:cxnSpMkLst>
            <pc:docMk/>
            <pc:sldMk cId="68869470" sldId="381"/>
            <ac:cxnSpMk id="197" creationId="{64F9EA5A-3F92-4172-A16C-9D476B5C9918}"/>
          </ac:cxnSpMkLst>
        </pc:cxnChg>
      </pc:sldChg>
    </pc:docChg>
  </pc:docChgLst>
  <pc:docChgLst>
    <pc:chgData name="Dezhong Yao" userId="794760dbfb091494" providerId="LiveId" clId="{666DC211-D49B-49A0-A632-CEE9E410A182}"/>
    <pc:docChg chg="custSel addSld modSld sldOrd">
      <pc:chgData name="Dezhong Yao" userId="794760dbfb091494" providerId="LiveId" clId="{666DC211-D49B-49A0-A632-CEE9E410A182}" dt="2020-10-01T15:38:58.599" v="20" actId="1076"/>
      <pc:docMkLst>
        <pc:docMk/>
      </pc:docMkLst>
      <pc:sldChg chg="modSp mod">
        <pc:chgData name="Dezhong Yao" userId="794760dbfb091494" providerId="LiveId" clId="{666DC211-D49B-49A0-A632-CEE9E410A182}" dt="2020-10-01T15:02:52.833" v="0" actId="20577"/>
        <pc:sldMkLst>
          <pc:docMk/>
          <pc:sldMk cId="1001001687" sldId="365"/>
        </pc:sldMkLst>
        <pc:spChg chg="mod">
          <ac:chgData name="Dezhong Yao" userId="794760dbfb091494" providerId="LiveId" clId="{666DC211-D49B-49A0-A632-CEE9E410A182}" dt="2020-10-01T15:02:52.833" v="0" actId="20577"/>
          <ac:spMkLst>
            <pc:docMk/>
            <pc:sldMk cId="1001001687" sldId="365"/>
            <ac:spMk id="100" creationId="{80EABC99-87F0-4E7E-B7F5-71E9736CE8C4}"/>
          </ac:spMkLst>
        </pc:spChg>
      </pc:sldChg>
    </pc:docChg>
  </pc:docChgLst>
  <pc:docChgLst>
    <pc:chgData name="Dezhong Yao" userId="794760dbfb091494" providerId="LiveId" clId="{759D391C-2236-45C4-B46C-77CD1278CB08}"/>
    <pc:docChg chg="custSel addSld delSld modSld sldOrd">
      <pc:chgData name="Dezhong Yao" userId="794760dbfb091494" providerId="LiveId" clId="{759D391C-2236-45C4-B46C-77CD1278CB08}" dt="2020-10-01T16:01:38.110" v="52" actId="2711"/>
      <pc:docMkLst>
        <pc:docMk/>
      </pc:docMkLst>
      <pc:sldChg chg="addSp delSp modSp mod">
        <pc:chgData name="Dezhong Yao" userId="794760dbfb091494" providerId="LiveId" clId="{759D391C-2236-45C4-B46C-77CD1278CB08}" dt="2020-10-01T15:40:53.814" v="10" actId="1076"/>
        <pc:sldMkLst>
          <pc:docMk/>
          <pc:sldMk cId="1105741240" sldId="347"/>
        </pc:sldMkLst>
        <pc:spChg chg="mod">
          <ac:chgData name="Dezhong Yao" userId="794760dbfb091494" providerId="LiveId" clId="{759D391C-2236-45C4-B46C-77CD1278CB08}" dt="2020-10-01T15:40:27.007" v="3" actId="20577"/>
          <ac:spMkLst>
            <pc:docMk/>
            <pc:sldMk cId="1105741240" sldId="347"/>
            <ac:spMk id="3" creationId="{7E3CADC4-6403-45E5-A107-43666AFC5CCD}"/>
          </ac:spMkLst>
        </pc:spChg>
        <pc:spChg chg="mod">
          <ac:chgData name="Dezhong Yao" userId="794760dbfb091494" providerId="LiveId" clId="{759D391C-2236-45C4-B46C-77CD1278CB08}" dt="2020-10-01T15:40:38.695" v="5" actId="1076"/>
          <ac:spMkLst>
            <pc:docMk/>
            <pc:sldMk cId="1105741240" sldId="347"/>
            <ac:spMk id="5" creationId="{D5A5CF03-35EE-456B-8387-616AC59F3D36}"/>
          </ac:spMkLst>
        </pc:spChg>
        <pc:spChg chg="mod">
          <ac:chgData name="Dezhong Yao" userId="794760dbfb091494" providerId="LiveId" clId="{759D391C-2236-45C4-B46C-77CD1278CB08}" dt="2020-10-01T15:40:38.695" v="5" actId="1076"/>
          <ac:spMkLst>
            <pc:docMk/>
            <pc:sldMk cId="1105741240" sldId="347"/>
            <ac:spMk id="6" creationId="{09FB126E-D18B-4207-83ED-AB748A443CDD}"/>
          </ac:spMkLst>
        </pc:spChg>
        <pc:spChg chg="mod">
          <ac:chgData name="Dezhong Yao" userId="794760dbfb091494" providerId="LiveId" clId="{759D391C-2236-45C4-B46C-77CD1278CB08}" dt="2020-10-01T15:40:38.695" v="5" actId="1076"/>
          <ac:spMkLst>
            <pc:docMk/>
            <pc:sldMk cId="1105741240" sldId="347"/>
            <ac:spMk id="7" creationId="{B00D2180-0423-4BE1-9A3A-29B66F6ED9C6}"/>
          </ac:spMkLst>
        </pc:spChg>
        <pc:spChg chg="mod">
          <ac:chgData name="Dezhong Yao" userId="794760dbfb091494" providerId="LiveId" clId="{759D391C-2236-45C4-B46C-77CD1278CB08}" dt="2020-10-01T15:40:38.695" v="5" actId="1076"/>
          <ac:spMkLst>
            <pc:docMk/>
            <pc:sldMk cId="1105741240" sldId="347"/>
            <ac:spMk id="8" creationId="{BC5A6097-58F7-4076-B3E5-F0B146EAEF7F}"/>
          </ac:spMkLst>
        </pc:spChg>
        <pc:spChg chg="mod">
          <ac:chgData name="Dezhong Yao" userId="794760dbfb091494" providerId="LiveId" clId="{759D391C-2236-45C4-B46C-77CD1278CB08}" dt="2020-10-01T15:40:38.695" v="5" actId="1076"/>
          <ac:spMkLst>
            <pc:docMk/>
            <pc:sldMk cId="1105741240" sldId="347"/>
            <ac:spMk id="19" creationId="{3111DBB6-77E2-45A1-BFE7-C780F238FDEB}"/>
          </ac:spMkLst>
        </pc:spChg>
        <pc:spChg chg="mod">
          <ac:chgData name="Dezhong Yao" userId="794760dbfb091494" providerId="LiveId" clId="{759D391C-2236-45C4-B46C-77CD1278CB08}" dt="2020-10-01T15:40:38.695" v="5" actId="1076"/>
          <ac:spMkLst>
            <pc:docMk/>
            <pc:sldMk cId="1105741240" sldId="347"/>
            <ac:spMk id="20" creationId="{E23EBDE7-B828-4FDB-AB2F-7D29FE6D00DF}"/>
          </ac:spMkLst>
        </pc:spChg>
        <pc:spChg chg="mod">
          <ac:chgData name="Dezhong Yao" userId="794760dbfb091494" providerId="LiveId" clId="{759D391C-2236-45C4-B46C-77CD1278CB08}" dt="2020-10-01T15:40:38.695" v="5" actId="1076"/>
          <ac:spMkLst>
            <pc:docMk/>
            <pc:sldMk cId="1105741240" sldId="347"/>
            <ac:spMk id="21" creationId="{8ABD53C9-72A5-4FA3-9759-2547DFB64BF2}"/>
          </ac:spMkLst>
        </pc:spChg>
        <pc:spChg chg="mod">
          <ac:chgData name="Dezhong Yao" userId="794760dbfb091494" providerId="LiveId" clId="{759D391C-2236-45C4-B46C-77CD1278CB08}" dt="2020-10-01T15:40:38.695" v="5" actId="1076"/>
          <ac:spMkLst>
            <pc:docMk/>
            <pc:sldMk cId="1105741240" sldId="347"/>
            <ac:spMk id="22" creationId="{28E9F812-B3A5-43DE-806B-D2CA866B8FC7}"/>
          </ac:spMkLst>
        </pc:spChg>
        <pc:spChg chg="mod">
          <ac:chgData name="Dezhong Yao" userId="794760dbfb091494" providerId="LiveId" clId="{759D391C-2236-45C4-B46C-77CD1278CB08}" dt="2020-10-01T15:40:38.695" v="5" actId="1076"/>
          <ac:spMkLst>
            <pc:docMk/>
            <pc:sldMk cId="1105741240" sldId="347"/>
            <ac:spMk id="23" creationId="{AABA65D1-EF3C-4B0A-AD08-534805E94CD2}"/>
          </ac:spMkLst>
        </pc:spChg>
        <pc:spChg chg="mod">
          <ac:chgData name="Dezhong Yao" userId="794760dbfb091494" providerId="LiveId" clId="{759D391C-2236-45C4-B46C-77CD1278CB08}" dt="2020-10-01T15:40:38.695" v="5" actId="1076"/>
          <ac:spMkLst>
            <pc:docMk/>
            <pc:sldMk cId="1105741240" sldId="347"/>
            <ac:spMk id="24" creationId="{F9C7C2BE-3DBD-48EB-90B4-73DE85BA45A4}"/>
          </ac:spMkLst>
        </pc:spChg>
        <pc:spChg chg="mod">
          <ac:chgData name="Dezhong Yao" userId="794760dbfb091494" providerId="LiveId" clId="{759D391C-2236-45C4-B46C-77CD1278CB08}" dt="2020-10-01T15:40:38.695" v="5" actId="1076"/>
          <ac:spMkLst>
            <pc:docMk/>
            <pc:sldMk cId="1105741240" sldId="347"/>
            <ac:spMk id="35" creationId="{419DB7AF-E325-4E69-9151-C4694DC03A46}"/>
          </ac:spMkLst>
        </pc:spChg>
        <pc:spChg chg="mod">
          <ac:chgData name="Dezhong Yao" userId="794760dbfb091494" providerId="LiveId" clId="{759D391C-2236-45C4-B46C-77CD1278CB08}" dt="2020-10-01T15:40:38.695" v="5" actId="1076"/>
          <ac:spMkLst>
            <pc:docMk/>
            <pc:sldMk cId="1105741240" sldId="347"/>
            <ac:spMk id="36" creationId="{D38CA693-A573-4007-A0E3-DCE3A63A7B0D}"/>
          </ac:spMkLst>
        </pc:spChg>
        <pc:spChg chg="mod">
          <ac:chgData name="Dezhong Yao" userId="794760dbfb091494" providerId="LiveId" clId="{759D391C-2236-45C4-B46C-77CD1278CB08}" dt="2020-10-01T15:40:38.695" v="5" actId="1076"/>
          <ac:spMkLst>
            <pc:docMk/>
            <pc:sldMk cId="1105741240" sldId="347"/>
            <ac:spMk id="37" creationId="{30BC6976-1F64-4A87-BBA7-BF3006BA5038}"/>
          </ac:spMkLst>
        </pc:spChg>
        <pc:spChg chg="mod">
          <ac:chgData name="Dezhong Yao" userId="794760dbfb091494" providerId="LiveId" clId="{759D391C-2236-45C4-B46C-77CD1278CB08}" dt="2020-10-01T15:40:38.695" v="5" actId="1076"/>
          <ac:spMkLst>
            <pc:docMk/>
            <pc:sldMk cId="1105741240" sldId="347"/>
            <ac:spMk id="38" creationId="{553D46A4-9305-43F1-BF7C-A6EA1448F292}"/>
          </ac:spMkLst>
        </pc:spChg>
        <pc:spChg chg="mod">
          <ac:chgData name="Dezhong Yao" userId="794760dbfb091494" providerId="LiveId" clId="{759D391C-2236-45C4-B46C-77CD1278CB08}" dt="2020-10-01T15:40:38.695" v="5" actId="1076"/>
          <ac:spMkLst>
            <pc:docMk/>
            <pc:sldMk cId="1105741240" sldId="347"/>
            <ac:spMk id="39" creationId="{49DA21C8-F313-4988-9D86-AB8655C1344A}"/>
          </ac:spMkLst>
        </pc:spChg>
        <pc:spChg chg="mod">
          <ac:chgData name="Dezhong Yao" userId="794760dbfb091494" providerId="LiveId" clId="{759D391C-2236-45C4-B46C-77CD1278CB08}" dt="2020-10-01T15:40:38.695" v="5" actId="1076"/>
          <ac:spMkLst>
            <pc:docMk/>
            <pc:sldMk cId="1105741240" sldId="347"/>
            <ac:spMk id="41" creationId="{91734632-E591-4DDD-8919-8EB55A510A47}"/>
          </ac:spMkLst>
        </pc:spChg>
        <pc:spChg chg="mod">
          <ac:chgData name="Dezhong Yao" userId="794760dbfb091494" providerId="LiveId" clId="{759D391C-2236-45C4-B46C-77CD1278CB08}" dt="2020-10-01T15:40:38.695" v="5" actId="1076"/>
          <ac:spMkLst>
            <pc:docMk/>
            <pc:sldMk cId="1105741240" sldId="347"/>
            <ac:spMk id="43" creationId="{D2911248-1B64-4C04-A24D-62B9B600ECB3}"/>
          </ac:spMkLst>
        </pc:spChg>
        <pc:spChg chg="add del mod">
          <ac:chgData name="Dezhong Yao" userId="794760dbfb091494" providerId="LiveId" clId="{759D391C-2236-45C4-B46C-77CD1278CB08}" dt="2020-10-01T15:40:41.026" v="7" actId="478"/>
          <ac:spMkLst>
            <pc:docMk/>
            <pc:sldMk cId="1105741240" sldId="347"/>
            <ac:spMk id="44" creationId="{C017306D-7148-438A-90B7-461E67360DB2}"/>
          </ac:spMkLst>
        </pc:spChg>
        <pc:grpChg chg="add mod">
          <ac:chgData name="Dezhong Yao" userId="794760dbfb091494" providerId="LiveId" clId="{759D391C-2236-45C4-B46C-77CD1278CB08}" dt="2020-10-01T15:40:53.814" v="10" actId="1076"/>
          <ac:grpSpMkLst>
            <pc:docMk/>
            <pc:sldMk cId="1105741240" sldId="347"/>
            <ac:grpSpMk id="4" creationId="{E48E0845-B65D-4952-88A7-8794C4532C72}"/>
          </ac:grpSpMkLst>
        </pc:grpChg>
        <pc:cxnChg chg="mod">
          <ac:chgData name="Dezhong Yao" userId="794760dbfb091494" providerId="LiveId" clId="{759D391C-2236-45C4-B46C-77CD1278CB08}" dt="2020-10-01T15:40:38.695" v="5" actId="1076"/>
          <ac:cxnSpMkLst>
            <pc:docMk/>
            <pc:sldMk cId="1105741240" sldId="347"/>
            <ac:cxnSpMk id="9" creationId="{9C6B330B-D06C-483E-BDB8-918DD7BEF45E}"/>
          </ac:cxnSpMkLst>
        </pc:cxnChg>
        <pc:cxnChg chg="mod">
          <ac:chgData name="Dezhong Yao" userId="794760dbfb091494" providerId="LiveId" clId="{759D391C-2236-45C4-B46C-77CD1278CB08}" dt="2020-10-01T15:40:38.695" v="5" actId="1076"/>
          <ac:cxnSpMkLst>
            <pc:docMk/>
            <pc:sldMk cId="1105741240" sldId="347"/>
            <ac:cxnSpMk id="10" creationId="{2869C584-058E-4297-847F-D712B55B0BBF}"/>
          </ac:cxnSpMkLst>
        </pc:cxnChg>
        <pc:cxnChg chg="mod">
          <ac:chgData name="Dezhong Yao" userId="794760dbfb091494" providerId="LiveId" clId="{759D391C-2236-45C4-B46C-77CD1278CB08}" dt="2020-10-01T15:40:38.695" v="5" actId="1076"/>
          <ac:cxnSpMkLst>
            <pc:docMk/>
            <pc:sldMk cId="1105741240" sldId="347"/>
            <ac:cxnSpMk id="11" creationId="{602EA538-4685-4617-AA04-01064C0C2B22}"/>
          </ac:cxnSpMkLst>
        </pc:cxnChg>
        <pc:cxnChg chg="mod">
          <ac:chgData name="Dezhong Yao" userId="794760dbfb091494" providerId="LiveId" clId="{759D391C-2236-45C4-B46C-77CD1278CB08}" dt="2020-10-01T15:40:38.695" v="5" actId="1076"/>
          <ac:cxnSpMkLst>
            <pc:docMk/>
            <pc:sldMk cId="1105741240" sldId="347"/>
            <ac:cxnSpMk id="12" creationId="{A50FAB45-F9B3-493D-8C10-CD34F016C841}"/>
          </ac:cxnSpMkLst>
        </pc:cxnChg>
        <pc:cxnChg chg="mod">
          <ac:chgData name="Dezhong Yao" userId="794760dbfb091494" providerId="LiveId" clId="{759D391C-2236-45C4-B46C-77CD1278CB08}" dt="2020-10-01T15:40:38.695" v="5" actId="1076"/>
          <ac:cxnSpMkLst>
            <pc:docMk/>
            <pc:sldMk cId="1105741240" sldId="347"/>
            <ac:cxnSpMk id="13" creationId="{D4E7F7B3-053D-49E1-B24F-FA1E4344901F}"/>
          </ac:cxnSpMkLst>
        </pc:cxnChg>
        <pc:cxnChg chg="mod">
          <ac:chgData name="Dezhong Yao" userId="794760dbfb091494" providerId="LiveId" clId="{759D391C-2236-45C4-B46C-77CD1278CB08}" dt="2020-10-01T15:40:38.695" v="5" actId="1076"/>
          <ac:cxnSpMkLst>
            <pc:docMk/>
            <pc:sldMk cId="1105741240" sldId="347"/>
            <ac:cxnSpMk id="14" creationId="{C565D867-F792-4916-A416-3FA2C6ECBB5E}"/>
          </ac:cxnSpMkLst>
        </pc:cxnChg>
        <pc:cxnChg chg="mod">
          <ac:chgData name="Dezhong Yao" userId="794760dbfb091494" providerId="LiveId" clId="{759D391C-2236-45C4-B46C-77CD1278CB08}" dt="2020-10-01T15:40:38.695" v="5" actId="1076"/>
          <ac:cxnSpMkLst>
            <pc:docMk/>
            <pc:sldMk cId="1105741240" sldId="347"/>
            <ac:cxnSpMk id="15" creationId="{1604BD75-80FB-4349-90A8-96DC2866FE43}"/>
          </ac:cxnSpMkLst>
        </pc:cxnChg>
        <pc:cxnChg chg="mod">
          <ac:chgData name="Dezhong Yao" userId="794760dbfb091494" providerId="LiveId" clId="{759D391C-2236-45C4-B46C-77CD1278CB08}" dt="2020-10-01T15:40:38.695" v="5" actId="1076"/>
          <ac:cxnSpMkLst>
            <pc:docMk/>
            <pc:sldMk cId="1105741240" sldId="347"/>
            <ac:cxnSpMk id="16" creationId="{226516D7-313B-40BE-8F31-7F693E086F82}"/>
          </ac:cxnSpMkLst>
        </pc:cxnChg>
        <pc:cxnChg chg="mod">
          <ac:chgData name="Dezhong Yao" userId="794760dbfb091494" providerId="LiveId" clId="{759D391C-2236-45C4-B46C-77CD1278CB08}" dt="2020-10-01T15:40:38.695" v="5" actId="1076"/>
          <ac:cxnSpMkLst>
            <pc:docMk/>
            <pc:sldMk cId="1105741240" sldId="347"/>
            <ac:cxnSpMk id="17" creationId="{F5C30002-4106-47D3-A321-225AD84D5221}"/>
          </ac:cxnSpMkLst>
        </pc:cxnChg>
        <pc:cxnChg chg="mod">
          <ac:chgData name="Dezhong Yao" userId="794760dbfb091494" providerId="LiveId" clId="{759D391C-2236-45C4-B46C-77CD1278CB08}" dt="2020-10-01T15:40:38.695" v="5" actId="1076"/>
          <ac:cxnSpMkLst>
            <pc:docMk/>
            <pc:sldMk cId="1105741240" sldId="347"/>
            <ac:cxnSpMk id="18" creationId="{AA2F5A01-0C37-4F90-B84A-41A48AACAF94}"/>
          </ac:cxnSpMkLst>
        </pc:cxnChg>
        <pc:cxnChg chg="mod">
          <ac:chgData name="Dezhong Yao" userId="794760dbfb091494" providerId="LiveId" clId="{759D391C-2236-45C4-B46C-77CD1278CB08}" dt="2020-10-01T15:40:38.695" v="5" actId="1076"/>
          <ac:cxnSpMkLst>
            <pc:docMk/>
            <pc:sldMk cId="1105741240" sldId="347"/>
            <ac:cxnSpMk id="25" creationId="{485B7AE1-E8D1-49D9-A2CB-D16A63F6F388}"/>
          </ac:cxnSpMkLst>
        </pc:cxnChg>
        <pc:cxnChg chg="mod">
          <ac:chgData name="Dezhong Yao" userId="794760dbfb091494" providerId="LiveId" clId="{759D391C-2236-45C4-B46C-77CD1278CB08}" dt="2020-10-01T15:40:38.695" v="5" actId="1076"/>
          <ac:cxnSpMkLst>
            <pc:docMk/>
            <pc:sldMk cId="1105741240" sldId="347"/>
            <ac:cxnSpMk id="26" creationId="{ABA9C381-1AE9-4CDD-BB49-B3CAAEA6238F}"/>
          </ac:cxnSpMkLst>
        </pc:cxnChg>
        <pc:cxnChg chg="mod">
          <ac:chgData name="Dezhong Yao" userId="794760dbfb091494" providerId="LiveId" clId="{759D391C-2236-45C4-B46C-77CD1278CB08}" dt="2020-10-01T15:40:38.695" v="5" actId="1076"/>
          <ac:cxnSpMkLst>
            <pc:docMk/>
            <pc:sldMk cId="1105741240" sldId="347"/>
            <ac:cxnSpMk id="27" creationId="{690D492E-9327-45DE-B238-F9F9E371DB7D}"/>
          </ac:cxnSpMkLst>
        </pc:cxnChg>
        <pc:cxnChg chg="mod">
          <ac:chgData name="Dezhong Yao" userId="794760dbfb091494" providerId="LiveId" clId="{759D391C-2236-45C4-B46C-77CD1278CB08}" dt="2020-10-01T15:40:38.695" v="5" actId="1076"/>
          <ac:cxnSpMkLst>
            <pc:docMk/>
            <pc:sldMk cId="1105741240" sldId="347"/>
            <ac:cxnSpMk id="28" creationId="{E6D5C16A-938C-4F41-9200-965515245F50}"/>
          </ac:cxnSpMkLst>
        </pc:cxnChg>
        <pc:cxnChg chg="mod">
          <ac:chgData name="Dezhong Yao" userId="794760dbfb091494" providerId="LiveId" clId="{759D391C-2236-45C4-B46C-77CD1278CB08}" dt="2020-10-01T15:40:38.695" v="5" actId="1076"/>
          <ac:cxnSpMkLst>
            <pc:docMk/>
            <pc:sldMk cId="1105741240" sldId="347"/>
            <ac:cxnSpMk id="29" creationId="{B1DF47AA-272E-48A1-819E-33276698E566}"/>
          </ac:cxnSpMkLst>
        </pc:cxnChg>
        <pc:cxnChg chg="mod">
          <ac:chgData name="Dezhong Yao" userId="794760dbfb091494" providerId="LiveId" clId="{759D391C-2236-45C4-B46C-77CD1278CB08}" dt="2020-10-01T15:40:38.695" v="5" actId="1076"/>
          <ac:cxnSpMkLst>
            <pc:docMk/>
            <pc:sldMk cId="1105741240" sldId="347"/>
            <ac:cxnSpMk id="30" creationId="{9BE39DF9-D417-4A72-B6E3-FEF74255B963}"/>
          </ac:cxnSpMkLst>
        </pc:cxnChg>
        <pc:cxnChg chg="mod">
          <ac:chgData name="Dezhong Yao" userId="794760dbfb091494" providerId="LiveId" clId="{759D391C-2236-45C4-B46C-77CD1278CB08}" dt="2020-10-01T15:40:38.695" v="5" actId="1076"/>
          <ac:cxnSpMkLst>
            <pc:docMk/>
            <pc:sldMk cId="1105741240" sldId="347"/>
            <ac:cxnSpMk id="31" creationId="{BB471995-220A-4FB6-B475-13D70D6E267B}"/>
          </ac:cxnSpMkLst>
        </pc:cxnChg>
        <pc:cxnChg chg="mod">
          <ac:chgData name="Dezhong Yao" userId="794760dbfb091494" providerId="LiveId" clId="{759D391C-2236-45C4-B46C-77CD1278CB08}" dt="2020-10-01T15:40:38.695" v="5" actId="1076"/>
          <ac:cxnSpMkLst>
            <pc:docMk/>
            <pc:sldMk cId="1105741240" sldId="347"/>
            <ac:cxnSpMk id="32" creationId="{ECB86580-7899-4888-A5BC-0BF62188F59F}"/>
          </ac:cxnSpMkLst>
        </pc:cxnChg>
        <pc:cxnChg chg="mod">
          <ac:chgData name="Dezhong Yao" userId="794760dbfb091494" providerId="LiveId" clId="{759D391C-2236-45C4-B46C-77CD1278CB08}" dt="2020-10-01T15:40:38.695" v="5" actId="1076"/>
          <ac:cxnSpMkLst>
            <pc:docMk/>
            <pc:sldMk cId="1105741240" sldId="347"/>
            <ac:cxnSpMk id="33" creationId="{51EF93D9-4986-4760-B37C-7EE4CAF8AC6F}"/>
          </ac:cxnSpMkLst>
        </pc:cxnChg>
        <pc:cxnChg chg="mod">
          <ac:chgData name="Dezhong Yao" userId="794760dbfb091494" providerId="LiveId" clId="{759D391C-2236-45C4-B46C-77CD1278CB08}" dt="2020-10-01T15:40:38.695" v="5" actId="1076"/>
          <ac:cxnSpMkLst>
            <pc:docMk/>
            <pc:sldMk cId="1105741240" sldId="347"/>
            <ac:cxnSpMk id="34" creationId="{85A9A4CE-9840-4CDA-B6E2-19E139831C08}"/>
          </ac:cxnSpMkLst>
        </pc:cxnChg>
        <pc:cxnChg chg="mod">
          <ac:chgData name="Dezhong Yao" userId="794760dbfb091494" providerId="LiveId" clId="{759D391C-2236-45C4-B46C-77CD1278CB08}" dt="2020-10-01T15:40:38.695" v="5" actId="1076"/>
          <ac:cxnSpMkLst>
            <pc:docMk/>
            <pc:sldMk cId="1105741240" sldId="347"/>
            <ac:cxnSpMk id="40" creationId="{8DBE5CC9-326A-498C-BF6E-9D8725DBA8DF}"/>
          </ac:cxnSpMkLst>
        </pc:cxnChg>
        <pc:cxnChg chg="mod">
          <ac:chgData name="Dezhong Yao" userId="794760dbfb091494" providerId="LiveId" clId="{759D391C-2236-45C4-B46C-77CD1278CB08}" dt="2020-10-01T15:40:38.695" v="5" actId="1076"/>
          <ac:cxnSpMkLst>
            <pc:docMk/>
            <pc:sldMk cId="1105741240" sldId="347"/>
            <ac:cxnSpMk id="42" creationId="{208F252C-810F-44F0-9408-04F390F7DCAE}"/>
          </ac:cxnSpMkLst>
        </pc:cxnChg>
      </pc:sldChg>
      <pc:sldChg chg="addSp delSp modSp mod">
        <pc:chgData name="Dezhong Yao" userId="794760dbfb091494" providerId="LiveId" clId="{759D391C-2236-45C4-B46C-77CD1278CB08}" dt="2020-10-01T15:59:19.479" v="30" actId="1076"/>
        <pc:sldMkLst>
          <pc:docMk/>
          <pc:sldMk cId="1854467923" sldId="351"/>
        </pc:sldMkLst>
        <pc:spChg chg="mod">
          <ac:chgData name="Dezhong Yao" userId="794760dbfb091494" providerId="LiveId" clId="{759D391C-2236-45C4-B46C-77CD1278CB08}" dt="2020-10-01T15:59:09.545" v="28" actId="6549"/>
          <ac:spMkLst>
            <pc:docMk/>
            <pc:sldMk cId="1854467923" sldId="351"/>
            <ac:spMk id="3" creationId="{1C9EF530-16BA-4143-BA64-BF2C2E2D2F27}"/>
          </ac:spMkLst>
        </pc:spChg>
        <pc:spChg chg="add mod">
          <ac:chgData name="Dezhong Yao" userId="794760dbfb091494" providerId="LiveId" clId="{759D391C-2236-45C4-B46C-77CD1278CB08}" dt="2020-10-01T15:59:19.479" v="30" actId="1076"/>
          <ac:spMkLst>
            <pc:docMk/>
            <pc:sldMk cId="1854467923" sldId="351"/>
            <ac:spMk id="23" creationId="{F6209B7C-0C04-4826-8E3E-C8E68CDEA6D6}"/>
          </ac:spMkLst>
        </pc:spChg>
        <pc:spChg chg="del">
          <ac:chgData name="Dezhong Yao" userId="794760dbfb091494" providerId="LiveId" clId="{759D391C-2236-45C4-B46C-77CD1278CB08}" dt="2020-10-01T15:42:33.392" v="26" actId="478"/>
          <ac:spMkLst>
            <pc:docMk/>
            <pc:sldMk cId="1854467923" sldId="351"/>
            <ac:spMk id="24" creationId="{FC8F21BD-DFAF-4687-9748-13A5B483EDBC}"/>
          </ac:spMkLst>
        </pc:spChg>
        <pc:spChg chg="add mod">
          <ac:chgData name="Dezhong Yao" userId="794760dbfb091494" providerId="LiveId" clId="{759D391C-2236-45C4-B46C-77CD1278CB08}" dt="2020-10-01T15:59:19.479" v="30" actId="1076"/>
          <ac:spMkLst>
            <pc:docMk/>
            <pc:sldMk cId="1854467923" sldId="351"/>
            <ac:spMk id="31" creationId="{7FABCF01-1AF1-4B05-951A-6B7CE3378295}"/>
          </ac:spMkLst>
        </pc:spChg>
        <pc:grpChg chg="del">
          <ac:chgData name="Dezhong Yao" userId="794760dbfb091494" providerId="LiveId" clId="{759D391C-2236-45C4-B46C-77CD1278CB08}" dt="2020-10-01T15:42:23.773" v="24" actId="478"/>
          <ac:grpSpMkLst>
            <pc:docMk/>
            <pc:sldMk cId="1854467923" sldId="351"/>
            <ac:grpSpMk id="4" creationId="{287149E2-BEE9-4871-B448-48350C7FF939}"/>
          </ac:grpSpMkLst>
        </pc:grpChg>
        <pc:grpChg chg="del">
          <ac:chgData name="Dezhong Yao" userId="794760dbfb091494" providerId="LiveId" clId="{759D391C-2236-45C4-B46C-77CD1278CB08}" dt="2020-10-01T15:42:32.331" v="25" actId="478"/>
          <ac:grpSpMkLst>
            <pc:docMk/>
            <pc:sldMk cId="1854467923" sldId="351"/>
            <ac:grpSpMk id="22" creationId="{685B6722-0D30-45D3-BFEB-A562EE44A3B8}"/>
          </ac:grpSpMkLst>
        </pc:grpChg>
        <pc:picChg chg="add mod">
          <ac:chgData name="Dezhong Yao" userId="794760dbfb091494" providerId="LiveId" clId="{759D391C-2236-45C4-B46C-77CD1278CB08}" dt="2020-10-01T15:59:19.479" v="30" actId="1076"/>
          <ac:picMkLst>
            <pc:docMk/>
            <pc:sldMk cId="1854467923" sldId="351"/>
            <ac:picMk id="27" creationId="{66F3A014-56CD-4D2E-9F2A-D41345E7A779}"/>
          </ac:picMkLst>
        </pc:picChg>
        <pc:picChg chg="add mod">
          <ac:chgData name="Dezhong Yao" userId="794760dbfb091494" providerId="LiveId" clId="{759D391C-2236-45C4-B46C-77CD1278CB08}" dt="2020-10-01T15:59:19.479" v="30" actId="1076"/>
          <ac:picMkLst>
            <pc:docMk/>
            <pc:sldMk cId="1854467923" sldId="351"/>
            <ac:picMk id="29" creationId="{D07246E8-AC18-4D3E-B6BD-A9C7CB257D05}"/>
          </ac:picMkLst>
        </pc:picChg>
      </pc:sldChg>
      <pc:sldChg chg="addSp modSp new mod">
        <pc:chgData name="Dezhong Yao" userId="794760dbfb091494" providerId="LiveId" clId="{759D391C-2236-45C4-B46C-77CD1278CB08}" dt="2020-10-01T16:01:38.110" v="52" actId="2711"/>
        <pc:sldMkLst>
          <pc:docMk/>
          <pc:sldMk cId="1833435107" sldId="433"/>
        </pc:sldMkLst>
        <pc:spChg chg="mod">
          <ac:chgData name="Dezhong Yao" userId="794760dbfb091494" providerId="LiveId" clId="{759D391C-2236-45C4-B46C-77CD1278CB08}" dt="2020-10-01T15:41:08.220" v="13"/>
          <ac:spMkLst>
            <pc:docMk/>
            <pc:sldMk cId="1833435107" sldId="433"/>
            <ac:spMk id="2" creationId="{E36BF8A2-BA95-40B7-A0DD-B806731EBBDB}"/>
          </ac:spMkLst>
        </pc:spChg>
        <pc:spChg chg="mod">
          <ac:chgData name="Dezhong Yao" userId="794760dbfb091494" providerId="LiveId" clId="{759D391C-2236-45C4-B46C-77CD1278CB08}" dt="2020-10-01T15:41:11.909" v="14"/>
          <ac:spMkLst>
            <pc:docMk/>
            <pc:sldMk cId="1833435107" sldId="433"/>
            <ac:spMk id="3" creationId="{551BE41D-4373-4FC0-99E4-D4B2DBEC1016}"/>
          </ac:spMkLst>
        </pc:spChg>
        <pc:spChg chg="add mod">
          <ac:chgData name="Dezhong Yao" userId="794760dbfb091494" providerId="LiveId" clId="{759D391C-2236-45C4-B46C-77CD1278CB08}" dt="2020-10-01T16:01:29.798" v="50" actId="2711"/>
          <ac:spMkLst>
            <pc:docMk/>
            <pc:sldMk cId="1833435107" sldId="433"/>
            <ac:spMk id="5" creationId="{69A19BDD-D001-4F9A-AA2B-D630B48A6DEC}"/>
          </ac:spMkLst>
        </pc:spChg>
        <pc:spChg chg="add mod">
          <ac:chgData name="Dezhong Yao" userId="794760dbfb091494" providerId="LiveId" clId="{759D391C-2236-45C4-B46C-77CD1278CB08}" dt="2020-10-01T16:01:38.110" v="52" actId="2711"/>
          <ac:spMkLst>
            <pc:docMk/>
            <pc:sldMk cId="1833435107" sldId="433"/>
            <ac:spMk id="7" creationId="{07858947-DA70-40B7-B54B-88CFDE406E9E}"/>
          </ac:spMkLst>
        </pc:spChg>
        <pc:spChg chg="add mod">
          <ac:chgData name="Dezhong Yao" userId="794760dbfb091494" providerId="LiveId" clId="{759D391C-2236-45C4-B46C-77CD1278CB08}" dt="2020-10-01T16:01:32.671" v="51" actId="2711"/>
          <ac:spMkLst>
            <pc:docMk/>
            <pc:sldMk cId="1833435107" sldId="433"/>
            <ac:spMk id="11" creationId="{788A8CED-691C-443F-8866-577C0FE501D4}"/>
          </ac:spMkLst>
        </pc:spChg>
        <pc:graphicFrameChg chg="add">
          <ac:chgData name="Dezhong Yao" userId="794760dbfb091494" providerId="LiveId" clId="{759D391C-2236-45C4-B46C-77CD1278CB08}" dt="2020-10-01T15:41:22.260" v="15" actId="22"/>
          <ac:graphicFrameMkLst>
            <pc:docMk/>
            <pc:sldMk cId="1833435107" sldId="433"/>
            <ac:graphicFrameMk id="15" creationId="{9E367FB1-A93A-4D2A-AF41-9E2207E66A5C}"/>
          </ac:graphicFrameMkLst>
        </pc:graphicFrameChg>
        <pc:picChg chg="add">
          <ac:chgData name="Dezhong Yao" userId="794760dbfb091494" providerId="LiveId" clId="{759D391C-2236-45C4-B46C-77CD1278CB08}" dt="2020-10-01T15:41:22.260" v="15" actId="22"/>
          <ac:picMkLst>
            <pc:docMk/>
            <pc:sldMk cId="1833435107" sldId="433"/>
            <ac:picMk id="9" creationId="{E89218F7-D7E9-4402-9E6B-25925AAF7F9E}"/>
          </ac:picMkLst>
        </pc:picChg>
        <pc:picChg chg="add">
          <ac:chgData name="Dezhong Yao" userId="794760dbfb091494" providerId="LiveId" clId="{759D391C-2236-45C4-B46C-77CD1278CB08}" dt="2020-10-01T15:41:22.260" v="15" actId="22"/>
          <ac:picMkLst>
            <pc:docMk/>
            <pc:sldMk cId="1833435107" sldId="433"/>
            <ac:picMk id="13" creationId="{9032ACDE-4E02-4EA2-A1C0-01A243C29236}"/>
          </ac:picMkLst>
        </pc:picChg>
        <pc:picChg chg="add">
          <ac:chgData name="Dezhong Yao" userId="794760dbfb091494" providerId="LiveId" clId="{759D391C-2236-45C4-B46C-77CD1278CB08}" dt="2020-10-01T15:41:22.260" v="15" actId="22"/>
          <ac:picMkLst>
            <pc:docMk/>
            <pc:sldMk cId="1833435107" sldId="433"/>
            <ac:picMk id="17" creationId="{75F3728E-C304-4D0A-8122-E9D36B553CE9}"/>
          </ac:picMkLst>
        </pc:picChg>
        <pc:picChg chg="add">
          <ac:chgData name="Dezhong Yao" userId="794760dbfb091494" providerId="LiveId" clId="{759D391C-2236-45C4-B46C-77CD1278CB08}" dt="2020-10-01T15:41:22.260" v="15" actId="22"/>
          <ac:picMkLst>
            <pc:docMk/>
            <pc:sldMk cId="1833435107" sldId="433"/>
            <ac:picMk id="19" creationId="{B4E63C15-D203-46AC-884A-7E3A0104C771}"/>
          </ac:picMkLst>
        </pc:picChg>
        <pc:picChg chg="add">
          <ac:chgData name="Dezhong Yao" userId="794760dbfb091494" providerId="LiveId" clId="{759D391C-2236-45C4-B46C-77CD1278CB08}" dt="2020-10-01T15:41:22.260" v="15" actId="22"/>
          <ac:picMkLst>
            <pc:docMk/>
            <pc:sldMk cId="1833435107" sldId="433"/>
            <ac:picMk id="21" creationId="{7F7E61F4-8F00-41AD-ADED-13735DAED051}"/>
          </ac:picMkLst>
        </pc:picChg>
        <pc:picChg chg="add">
          <ac:chgData name="Dezhong Yao" userId="794760dbfb091494" providerId="LiveId" clId="{759D391C-2236-45C4-B46C-77CD1278CB08}" dt="2020-10-01T15:41:22.260" v="15" actId="22"/>
          <ac:picMkLst>
            <pc:docMk/>
            <pc:sldMk cId="1833435107" sldId="433"/>
            <ac:picMk id="23" creationId="{46420EE2-5642-4D58-90F3-22756B292524}"/>
          </ac:picMkLst>
        </pc:picChg>
      </pc:sldChg>
    </pc:docChg>
  </pc:docChgLst>
  <pc:docChgLst>
    <pc:chgData name="Dezhong Yao" userId="794760dbfb091494" providerId="LiveId" clId="{1FF9570E-BE91-4162-B9C3-6E8B86F3078C}"/>
    <pc:docChg chg="undo redo custSel addSld delSld modSld sldOrd modMainMaster">
      <pc:chgData name="Dezhong Yao" userId="794760dbfb091494" providerId="LiveId" clId="{1FF9570E-BE91-4162-B9C3-6E8B86F3078C}" dt="2020-09-14T15:34:42.932" v="18004" actId="14734"/>
      <pc:docMkLst>
        <pc:docMk/>
      </pc:docMkLst>
      <pc:sldChg chg="addSp delSp modSp new mod">
        <pc:chgData name="Dezhong Yao" userId="794760dbfb091494" providerId="LiveId" clId="{1FF9570E-BE91-4162-B9C3-6E8B86F3078C}" dt="2020-09-09T15:18:56.716" v="1220"/>
        <pc:sldMkLst>
          <pc:docMk/>
          <pc:sldMk cId="3518928647" sldId="342"/>
        </pc:sldMkLst>
        <pc:spChg chg="mod">
          <ac:chgData name="Dezhong Yao" userId="794760dbfb091494" providerId="LiveId" clId="{1FF9570E-BE91-4162-B9C3-6E8B86F3078C}" dt="2020-09-08T15:47:33.287" v="747"/>
          <ac:spMkLst>
            <pc:docMk/>
            <pc:sldMk cId="3518928647" sldId="342"/>
            <ac:spMk id="2" creationId="{4FB67E56-3CA9-483B-97DD-0BDEC0DB026A}"/>
          </ac:spMkLst>
        </pc:spChg>
        <pc:spChg chg="mod">
          <ac:chgData name="Dezhong Yao" userId="794760dbfb091494" providerId="LiveId" clId="{1FF9570E-BE91-4162-B9C3-6E8B86F3078C}" dt="2020-09-09T15:18:56.716" v="1220"/>
          <ac:spMkLst>
            <pc:docMk/>
            <pc:sldMk cId="3518928647" sldId="342"/>
            <ac:spMk id="3" creationId="{642144C2-5868-4483-BAB4-CEAF72A27FAC}"/>
          </ac:spMkLst>
        </pc:spChg>
        <pc:spChg chg="add del">
          <ac:chgData name="Dezhong Yao" userId="794760dbfb091494" providerId="LiveId" clId="{1FF9570E-BE91-4162-B9C3-6E8B86F3078C}" dt="2020-09-09T15:17:02.078" v="1053" actId="22"/>
          <ac:spMkLst>
            <pc:docMk/>
            <pc:sldMk cId="3518928647" sldId="342"/>
            <ac:spMk id="5" creationId="{66DDBD55-96F6-4732-ACB4-B184A9CA6DFA}"/>
          </ac:spMkLst>
        </pc:spChg>
        <pc:spChg chg="add mod">
          <ac:chgData name="Dezhong Yao" userId="794760dbfb091494" providerId="LiveId" clId="{1FF9570E-BE91-4162-B9C3-6E8B86F3078C}" dt="2020-09-09T15:17:14.621" v="1055" actId="1076"/>
          <ac:spMkLst>
            <pc:docMk/>
            <pc:sldMk cId="3518928647" sldId="342"/>
            <ac:spMk id="6" creationId="{6EE6C661-CAC4-4BA2-8AA8-15EC5333F5DD}"/>
          </ac:spMkLst>
        </pc:spChg>
        <pc:spChg chg="add mod">
          <ac:chgData name="Dezhong Yao" userId="794760dbfb091494" providerId="LiveId" clId="{1FF9570E-BE91-4162-B9C3-6E8B86F3078C}" dt="2020-09-09T15:17:14.621" v="1055" actId="1076"/>
          <ac:spMkLst>
            <pc:docMk/>
            <pc:sldMk cId="3518928647" sldId="342"/>
            <ac:spMk id="7" creationId="{741D4A06-3DE4-46C5-8B72-D110E95ABFEA}"/>
          </ac:spMkLst>
        </pc:spChg>
        <pc:spChg chg="add mod">
          <ac:chgData name="Dezhong Yao" userId="794760dbfb091494" providerId="LiveId" clId="{1FF9570E-BE91-4162-B9C3-6E8B86F3078C}" dt="2020-09-09T15:17:14.621" v="1055" actId="1076"/>
          <ac:spMkLst>
            <pc:docMk/>
            <pc:sldMk cId="3518928647" sldId="342"/>
            <ac:spMk id="9" creationId="{7AB1A14B-6F9E-4345-A84E-C32AB85869B5}"/>
          </ac:spMkLst>
        </pc:spChg>
        <pc:spChg chg="add mod">
          <ac:chgData name="Dezhong Yao" userId="794760dbfb091494" providerId="LiveId" clId="{1FF9570E-BE91-4162-B9C3-6E8B86F3078C}" dt="2020-09-09T15:17:14.621" v="1055" actId="1076"/>
          <ac:spMkLst>
            <pc:docMk/>
            <pc:sldMk cId="3518928647" sldId="342"/>
            <ac:spMk id="10" creationId="{0349B6D4-6C81-4952-80CE-704A0C9EAD7C}"/>
          </ac:spMkLst>
        </pc:spChg>
        <pc:spChg chg="add mod">
          <ac:chgData name="Dezhong Yao" userId="794760dbfb091494" providerId="LiveId" clId="{1FF9570E-BE91-4162-B9C3-6E8B86F3078C}" dt="2020-09-09T15:17:14.621" v="1055" actId="1076"/>
          <ac:spMkLst>
            <pc:docMk/>
            <pc:sldMk cId="3518928647" sldId="342"/>
            <ac:spMk id="12" creationId="{5DB826C5-901C-4ECC-9FFF-FC270427F9C1}"/>
          </ac:spMkLst>
        </pc:spChg>
        <pc:cxnChg chg="add mod">
          <ac:chgData name="Dezhong Yao" userId="794760dbfb091494" providerId="LiveId" clId="{1FF9570E-BE91-4162-B9C3-6E8B86F3078C}" dt="2020-09-09T15:17:14.621" v="1055" actId="1076"/>
          <ac:cxnSpMkLst>
            <pc:docMk/>
            <pc:sldMk cId="3518928647" sldId="342"/>
            <ac:cxnSpMk id="8" creationId="{4812CF0B-9928-4BF9-B994-91492BC6F6A3}"/>
          </ac:cxnSpMkLst>
        </pc:cxnChg>
        <pc:cxnChg chg="add mod">
          <ac:chgData name="Dezhong Yao" userId="794760dbfb091494" providerId="LiveId" clId="{1FF9570E-BE91-4162-B9C3-6E8B86F3078C}" dt="2020-09-09T15:17:14.621" v="1055" actId="1076"/>
          <ac:cxnSpMkLst>
            <pc:docMk/>
            <pc:sldMk cId="3518928647" sldId="342"/>
            <ac:cxnSpMk id="11" creationId="{386B574E-A46B-45A7-BF07-DCC39DC0B798}"/>
          </ac:cxnSpMkLst>
        </pc:cxnChg>
        <pc:cxnChg chg="add mod">
          <ac:chgData name="Dezhong Yao" userId="794760dbfb091494" providerId="LiveId" clId="{1FF9570E-BE91-4162-B9C3-6E8B86F3078C}" dt="2020-09-09T15:17:14.621" v="1055" actId="1076"/>
          <ac:cxnSpMkLst>
            <pc:docMk/>
            <pc:sldMk cId="3518928647" sldId="342"/>
            <ac:cxnSpMk id="13" creationId="{0E31B4B5-465E-4376-8222-CEDDDE95B953}"/>
          </ac:cxnSpMkLst>
        </pc:cxnChg>
      </pc:sldChg>
      <pc:sldChg chg="modSp new mod">
        <pc:chgData name="Dezhong Yao" userId="794760dbfb091494" providerId="LiveId" clId="{1FF9570E-BE91-4162-B9C3-6E8B86F3078C}" dt="2020-09-09T15:34:42.973" v="1584"/>
        <pc:sldMkLst>
          <pc:docMk/>
          <pc:sldMk cId="4252796542" sldId="343"/>
        </pc:sldMkLst>
        <pc:spChg chg="mod">
          <ac:chgData name="Dezhong Yao" userId="794760dbfb091494" providerId="LiveId" clId="{1FF9570E-BE91-4162-B9C3-6E8B86F3078C}" dt="2020-09-09T15:34:42.973" v="1584"/>
          <ac:spMkLst>
            <pc:docMk/>
            <pc:sldMk cId="4252796542" sldId="343"/>
            <ac:spMk id="2" creationId="{22409377-04A6-4DA0-9BE0-426BD651D7F2}"/>
          </ac:spMkLst>
        </pc:spChg>
        <pc:spChg chg="mod">
          <ac:chgData name="Dezhong Yao" userId="794760dbfb091494" providerId="LiveId" clId="{1FF9570E-BE91-4162-B9C3-6E8B86F3078C}" dt="2020-09-09T15:20:38.287" v="1525"/>
          <ac:spMkLst>
            <pc:docMk/>
            <pc:sldMk cId="4252796542" sldId="343"/>
            <ac:spMk id="3" creationId="{73CF922E-9022-45B1-92BE-B6696EAF972A}"/>
          </ac:spMkLst>
        </pc:spChg>
      </pc:sldChg>
      <pc:sldChg chg="addSp delSp modSp new mod">
        <pc:chgData name="Dezhong Yao" userId="794760dbfb091494" providerId="LiveId" clId="{1FF9570E-BE91-4162-B9C3-6E8B86F3078C}" dt="2020-09-09T15:23:40.134" v="1535"/>
        <pc:sldMkLst>
          <pc:docMk/>
          <pc:sldMk cId="716455622" sldId="345"/>
        </pc:sldMkLst>
        <pc:spChg chg="mod">
          <ac:chgData name="Dezhong Yao" userId="794760dbfb091494" providerId="LiveId" clId="{1FF9570E-BE91-4162-B9C3-6E8B86F3078C}" dt="2020-09-09T15:23:40.134" v="1535"/>
          <ac:spMkLst>
            <pc:docMk/>
            <pc:sldMk cId="716455622" sldId="345"/>
            <ac:spMk id="2" creationId="{9EF6C88E-9B46-4DD1-AA76-A58670E9DF71}"/>
          </ac:spMkLst>
        </pc:spChg>
        <pc:spChg chg="del mod">
          <ac:chgData name="Dezhong Yao" userId="794760dbfb091494" providerId="LiveId" clId="{1FF9570E-BE91-4162-B9C3-6E8B86F3078C}" dt="2020-09-09T15:23:37.161" v="1533" actId="478"/>
          <ac:spMkLst>
            <pc:docMk/>
            <pc:sldMk cId="716455622" sldId="345"/>
            <ac:spMk id="3" creationId="{32D22F45-D16E-4E17-8A6E-67ED80EC4C5C}"/>
          </ac:spMkLst>
        </pc:spChg>
        <pc:spChg chg="add mod">
          <ac:chgData name="Dezhong Yao" userId="794760dbfb091494" providerId="LiveId" clId="{1FF9570E-BE91-4162-B9C3-6E8B86F3078C}" dt="2020-09-09T15:23:34.082" v="1532" actId="1076"/>
          <ac:spMkLst>
            <pc:docMk/>
            <pc:sldMk cId="716455622" sldId="345"/>
            <ac:spMk id="8" creationId="{D7792A5D-128F-48BA-ADEB-CD5008CD355D}"/>
          </ac:spMkLst>
        </pc:spChg>
        <pc:spChg chg="add mod">
          <ac:chgData name="Dezhong Yao" userId="794760dbfb091494" providerId="LiveId" clId="{1FF9570E-BE91-4162-B9C3-6E8B86F3078C}" dt="2020-09-09T15:23:34.082" v="1532" actId="1076"/>
          <ac:spMkLst>
            <pc:docMk/>
            <pc:sldMk cId="716455622" sldId="345"/>
            <ac:spMk id="9" creationId="{9098EF84-F10B-4713-88AE-49FBE174C53F}"/>
          </ac:spMkLst>
        </pc:spChg>
        <pc:spChg chg="add mod">
          <ac:chgData name="Dezhong Yao" userId="794760dbfb091494" providerId="LiveId" clId="{1FF9570E-BE91-4162-B9C3-6E8B86F3078C}" dt="2020-09-09T15:23:34.082" v="1532" actId="1076"/>
          <ac:spMkLst>
            <pc:docMk/>
            <pc:sldMk cId="716455622" sldId="345"/>
            <ac:spMk id="10" creationId="{430B2E3B-A673-4847-A445-A37A7F2C44CF}"/>
          </ac:spMkLst>
        </pc:spChg>
        <pc:spChg chg="add mod">
          <ac:chgData name="Dezhong Yao" userId="794760dbfb091494" providerId="LiveId" clId="{1FF9570E-BE91-4162-B9C3-6E8B86F3078C}" dt="2020-09-09T15:23:34.082" v="1532" actId="1076"/>
          <ac:spMkLst>
            <pc:docMk/>
            <pc:sldMk cId="716455622" sldId="345"/>
            <ac:spMk id="11" creationId="{D66F991B-1C4B-4D86-A136-BD07F3FCF3E8}"/>
          </ac:spMkLst>
        </pc:spChg>
        <pc:spChg chg="add del mod">
          <ac:chgData name="Dezhong Yao" userId="794760dbfb091494" providerId="LiveId" clId="{1FF9570E-BE91-4162-B9C3-6E8B86F3078C}" dt="2020-09-09T15:23:38.722" v="1534" actId="478"/>
          <ac:spMkLst>
            <pc:docMk/>
            <pc:sldMk cId="716455622" sldId="345"/>
            <ac:spMk id="13" creationId="{78CF2B42-7DFD-48A8-8AF5-6055D42A00DD}"/>
          </ac:spMkLst>
        </pc:spChg>
        <pc:picChg chg="add mod">
          <ac:chgData name="Dezhong Yao" userId="794760dbfb091494" providerId="LiveId" clId="{1FF9570E-BE91-4162-B9C3-6E8B86F3078C}" dt="2020-09-09T15:23:34.082" v="1532" actId="1076"/>
          <ac:picMkLst>
            <pc:docMk/>
            <pc:sldMk cId="716455622" sldId="345"/>
            <ac:picMk id="4" creationId="{A9A0C8F5-C625-47E5-A2EF-03EC233BBAC5}"/>
          </ac:picMkLst>
        </pc:picChg>
        <pc:picChg chg="add mod">
          <ac:chgData name="Dezhong Yao" userId="794760dbfb091494" providerId="LiveId" clId="{1FF9570E-BE91-4162-B9C3-6E8B86F3078C}" dt="2020-09-09T15:23:34.082" v="1532" actId="1076"/>
          <ac:picMkLst>
            <pc:docMk/>
            <pc:sldMk cId="716455622" sldId="345"/>
            <ac:picMk id="5" creationId="{F2DF095E-A028-44DE-A02E-9A4C341CB216}"/>
          </ac:picMkLst>
        </pc:picChg>
        <pc:picChg chg="add mod">
          <ac:chgData name="Dezhong Yao" userId="794760dbfb091494" providerId="LiveId" clId="{1FF9570E-BE91-4162-B9C3-6E8B86F3078C}" dt="2020-09-09T15:23:34.082" v="1532" actId="1076"/>
          <ac:picMkLst>
            <pc:docMk/>
            <pc:sldMk cId="716455622" sldId="345"/>
            <ac:picMk id="6" creationId="{0E7530CF-C787-4426-A226-BBF9FEF82C33}"/>
          </ac:picMkLst>
        </pc:picChg>
        <pc:cxnChg chg="add mod">
          <ac:chgData name="Dezhong Yao" userId="794760dbfb091494" providerId="LiveId" clId="{1FF9570E-BE91-4162-B9C3-6E8B86F3078C}" dt="2020-09-09T15:23:34.082" v="1532" actId="1076"/>
          <ac:cxnSpMkLst>
            <pc:docMk/>
            <pc:sldMk cId="716455622" sldId="345"/>
            <ac:cxnSpMk id="7" creationId="{FBA88332-0A96-40F6-A974-14B6DA033A58}"/>
          </ac:cxnSpMkLst>
        </pc:cxnChg>
      </pc:sldChg>
      <pc:sldChg chg="modSp add mod ord">
        <pc:chgData name="Dezhong Yao" userId="794760dbfb091494" providerId="LiveId" clId="{1FF9570E-BE91-4162-B9C3-6E8B86F3078C}" dt="2020-09-09T15:50:57.032" v="2131"/>
        <pc:sldMkLst>
          <pc:docMk/>
          <pc:sldMk cId="1105741240" sldId="347"/>
        </pc:sldMkLst>
        <pc:spChg chg="mod">
          <ac:chgData name="Dezhong Yao" userId="794760dbfb091494" providerId="LiveId" clId="{1FF9570E-BE91-4162-B9C3-6E8B86F3078C}" dt="2020-09-09T15:50:57.032" v="2131"/>
          <ac:spMkLst>
            <pc:docMk/>
            <pc:sldMk cId="1105741240" sldId="347"/>
            <ac:spMk id="3" creationId="{7E3CADC4-6403-45E5-A107-43666AFC5CCD}"/>
          </ac:spMkLst>
        </pc:spChg>
      </pc:sldChg>
      <pc:sldChg chg="addSp delSp modSp add mod">
        <pc:chgData name="Dezhong Yao" userId="794760dbfb091494" providerId="LiveId" clId="{1FF9570E-BE91-4162-B9C3-6E8B86F3078C}" dt="2020-09-09T16:01:40.793" v="3109" actId="1076"/>
        <pc:sldMkLst>
          <pc:docMk/>
          <pc:sldMk cId="799719932" sldId="348"/>
        </pc:sldMkLst>
        <pc:spChg chg="mod">
          <ac:chgData name="Dezhong Yao" userId="794760dbfb091494" providerId="LiveId" clId="{1FF9570E-BE91-4162-B9C3-6E8B86F3078C}" dt="2020-09-09T16:01:31.064" v="3108" actId="27636"/>
          <ac:spMkLst>
            <pc:docMk/>
            <pc:sldMk cId="799719932" sldId="348"/>
            <ac:spMk id="3" creationId="{7E3CADC4-6403-45E5-A107-43666AFC5CCD}"/>
          </ac:spMkLst>
        </pc:spChg>
        <pc:spChg chg="add mod">
          <ac:chgData name="Dezhong Yao" userId="794760dbfb091494" providerId="LiveId" clId="{1FF9570E-BE91-4162-B9C3-6E8B86F3078C}" dt="2020-09-09T16:01:40.793" v="3109" actId="1076"/>
          <ac:spMkLst>
            <pc:docMk/>
            <pc:sldMk cId="799719932" sldId="348"/>
            <ac:spMk id="44" creationId="{362FE863-93C2-4EF0-B27A-3258924326AD}"/>
          </ac:spMkLst>
        </pc:spChg>
        <pc:spChg chg="add mod">
          <ac:chgData name="Dezhong Yao" userId="794760dbfb091494" providerId="LiveId" clId="{1FF9570E-BE91-4162-B9C3-6E8B86F3078C}" dt="2020-09-09T16:01:40.793" v="3109" actId="1076"/>
          <ac:spMkLst>
            <pc:docMk/>
            <pc:sldMk cId="799719932" sldId="348"/>
            <ac:spMk id="45" creationId="{3B1FD4BF-3DB4-470A-B2A8-A686AEE7B7D9}"/>
          </ac:spMkLst>
        </pc:spChg>
        <pc:spChg chg="add mod">
          <ac:chgData name="Dezhong Yao" userId="794760dbfb091494" providerId="LiveId" clId="{1FF9570E-BE91-4162-B9C3-6E8B86F3078C}" dt="2020-09-09T16:01:40.793" v="3109" actId="1076"/>
          <ac:spMkLst>
            <pc:docMk/>
            <pc:sldMk cId="799719932" sldId="348"/>
            <ac:spMk id="46" creationId="{AA1015DE-0019-4F28-9564-8544F39375A6}"/>
          </ac:spMkLst>
        </pc:spChg>
        <pc:spChg chg="add mod">
          <ac:chgData name="Dezhong Yao" userId="794760dbfb091494" providerId="LiveId" clId="{1FF9570E-BE91-4162-B9C3-6E8B86F3078C}" dt="2020-09-09T16:01:40.793" v="3109" actId="1076"/>
          <ac:spMkLst>
            <pc:docMk/>
            <pc:sldMk cId="799719932" sldId="348"/>
            <ac:spMk id="47" creationId="{B0EB7F90-B6A2-41E8-95C6-386455F2D07F}"/>
          </ac:spMkLst>
        </pc:spChg>
        <pc:spChg chg="add mod">
          <ac:chgData name="Dezhong Yao" userId="794760dbfb091494" providerId="LiveId" clId="{1FF9570E-BE91-4162-B9C3-6E8B86F3078C}" dt="2020-09-09T16:01:40.793" v="3109" actId="1076"/>
          <ac:spMkLst>
            <pc:docMk/>
            <pc:sldMk cId="799719932" sldId="348"/>
            <ac:spMk id="48" creationId="{BA66D163-3F9D-4486-B61E-842127B1675C}"/>
          </ac:spMkLst>
        </pc:spChg>
        <pc:spChg chg="add mod">
          <ac:chgData name="Dezhong Yao" userId="794760dbfb091494" providerId="LiveId" clId="{1FF9570E-BE91-4162-B9C3-6E8B86F3078C}" dt="2020-09-09T16:01:40.793" v="3109" actId="1076"/>
          <ac:spMkLst>
            <pc:docMk/>
            <pc:sldMk cId="799719932" sldId="348"/>
            <ac:spMk id="55" creationId="{53464CC4-4A93-4DA5-B018-A0A2895CE48A}"/>
          </ac:spMkLst>
        </pc:spChg>
        <pc:spChg chg="add mod">
          <ac:chgData name="Dezhong Yao" userId="794760dbfb091494" providerId="LiveId" clId="{1FF9570E-BE91-4162-B9C3-6E8B86F3078C}" dt="2020-09-09T16:01:40.793" v="3109" actId="1076"/>
          <ac:spMkLst>
            <pc:docMk/>
            <pc:sldMk cId="799719932" sldId="348"/>
            <ac:spMk id="56" creationId="{A781AC04-05CC-467E-B861-05EB23CFADE5}"/>
          </ac:spMkLst>
        </pc:spChg>
        <pc:spChg chg="add mod">
          <ac:chgData name="Dezhong Yao" userId="794760dbfb091494" providerId="LiveId" clId="{1FF9570E-BE91-4162-B9C3-6E8B86F3078C}" dt="2020-09-09T16:01:40.793" v="3109" actId="1076"/>
          <ac:spMkLst>
            <pc:docMk/>
            <pc:sldMk cId="799719932" sldId="348"/>
            <ac:spMk id="58" creationId="{3CF234CB-B3F9-4D0E-9756-7F5146B103C2}"/>
          </ac:spMkLst>
        </pc:spChg>
        <pc:spChg chg="del">
          <ac:chgData name="Dezhong Yao" userId="794760dbfb091494" providerId="LiveId" clId="{1FF9570E-BE91-4162-B9C3-6E8B86F3078C}" dt="2020-09-09T15:57:08.092" v="2495" actId="478"/>
          <ac:spMkLst>
            <pc:docMk/>
            <pc:sldMk cId="799719932" sldId="348"/>
            <ac:spMk id="59" creationId="{E7405F95-BC9F-4C03-BAF0-621BA4B9D753}"/>
          </ac:spMkLst>
        </pc:spChg>
        <pc:grpChg chg="add mod">
          <ac:chgData name="Dezhong Yao" userId="794760dbfb091494" providerId="LiveId" clId="{1FF9570E-BE91-4162-B9C3-6E8B86F3078C}" dt="2020-09-09T16:01:40.793" v="3109" actId="1076"/>
          <ac:grpSpMkLst>
            <pc:docMk/>
            <pc:sldMk cId="799719932" sldId="348"/>
            <ac:grpSpMk id="4" creationId="{F36BEE95-4B72-420E-A4CA-2AF6CF723BF9}"/>
          </ac:grpSpMkLst>
        </pc:grpChg>
        <pc:grpChg chg="del">
          <ac:chgData name="Dezhong Yao" userId="794760dbfb091494" providerId="LiveId" clId="{1FF9570E-BE91-4162-B9C3-6E8B86F3078C}" dt="2020-09-09T15:57:08.092" v="2495" actId="478"/>
          <ac:grpSpMkLst>
            <pc:docMk/>
            <pc:sldMk cId="799719932" sldId="348"/>
            <ac:grpSpMk id="57" creationId="{839D0154-4EF5-4614-9EE2-AF63B403BBD0}"/>
          </ac:grpSpMkLst>
        </pc:grpChg>
        <pc:cxnChg chg="add mod">
          <ac:chgData name="Dezhong Yao" userId="794760dbfb091494" providerId="LiveId" clId="{1FF9570E-BE91-4162-B9C3-6E8B86F3078C}" dt="2020-09-09T16:01:40.793" v="3109" actId="1076"/>
          <ac:cxnSpMkLst>
            <pc:docMk/>
            <pc:sldMk cId="799719932" sldId="348"/>
            <ac:cxnSpMk id="49" creationId="{37E25051-86AB-442E-82DD-C7B4FFA44755}"/>
          </ac:cxnSpMkLst>
        </pc:cxnChg>
        <pc:cxnChg chg="add mod">
          <ac:chgData name="Dezhong Yao" userId="794760dbfb091494" providerId="LiveId" clId="{1FF9570E-BE91-4162-B9C3-6E8B86F3078C}" dt="2020-09-09T16:01:40.793" v="3109" actId="1076"/>
          <ac:cxnSpMkLst>
            <pc:docMk/>
            <pc:sldMk cId="799719932" sldId="348"/>
            <ac:cxnSpMk id="50" creationId="{C0CC11F8-EEEF-4992-A825-FA306AED2BFF}"/>
          </ac:cxnSpMkLst>
        </pc:cxnChg>
        <pc:cxnChg chg="add mod">
          <ac:chgData name="Dezhong Yao" userId="794760dbfb091494" providerId="LiveId" clId="{1FF9570E-BE91-4162-B9C3-6E8B86F3078C}" dt="2020-09-09T16:01:40.793" v="3109" actId="1076"/>
          <ac:cxnSpMkLst>
            <pc:docMk/>
            <pc:sldMk cId="799719932" sldId="348"/>
            <ac:cxnSpMk id="51" creationId="{4918AC7C-D98B-4162-9EF7-9C0783E9E057}"/>
          </ac:cxnSpMkLst>
        </pc:cxnChg>
        <pc:cxnChg chg="add mod">
          <ac:chgData name="Dezhong Yao" userId="794760dbfb091494" providerId="LiveId" clId="{1FF9570E-BE91-4162-B9C3-6E8B86F3078C}" dt="2020-09-09T16:01:40.793" v="3109" actId="1076"/>
          <ac:cxnSpMkLst>
            <pc:docMk/>
            <pc:sldMk cId="799719932" sldId="348"/>
            <ac:cxnSpMk id="52" creationId="{97FAE667-18F3-4D36-BDE9-5016316EB653}"/>
          </ac:cxnSpMkLst>
        </pc:cxnChg>
        <pc:cxnChg chg="add mod">
          <ac:chgData name="Dezhong Yao" userId="794760dbfb091494" providerId="LiveId" clId="{1FF9570E-BE91-4162-B9C3-6E8B86F3078C}" dt="2020-09-09T16:01:40.793" v="3109" actId="1076"/>
          <ac:cxnSpMkLst>
            <pc:docMk/>
            <pc:sldMk cId="799719932" sldId="348"/>
            <ac:cxnSpMk id="53" creationId="{07A524CC-92C8-41C7-A192-8DEA70325E96}"/>
          </ac:cxnSpMkLst>
        </pc:cxnChg>
        <pc:cxnChg chg="add mod">
          <ac:chgData name="Dezhong Yao" userId="794760dbfb091494" providerId="LiveId" clId="{1FF9570E-BE91-4162-B9C3-6E8B86F3078C}" dt="2020-09-09T16:01:40.793" v="3109" actId="1076"/>
          <ac:cxnSpMkLst>
            <pc:docMk/>
            <pc:sldMk cId="799719932" sldId="348"/>
            <ac:cxnSpMk id="54" creationId="{A5694A68-0FEB-4AC5-A74E-E999394B0BA6}"/>
          </ac:cxnSpMkLst>
        </pc:cxnChg>
      </pc:sldChg>
      <pc:sldChg chg="addSp delSp modSp new mod modAnim">
        <pc:chgData name="Dezhong Yao" userId="794760dbfb091494" providerId="LiveId" clId="{1FF9570E-BE91-4162-B9C3-6E8B86F3078C}" dt="2020-09-10T16:01:46.666" v="4720" actId="1076"/>
        <pc:sldMkLst>
          <pc:docMk/>
          <pc:sldMk cId="1409963079" sldId="350"/>
        </pc:sldMkLst>
        <pc:spChg chg="mod">
          <ac:chgData name="Dezhong Yao" userId="794760dbfb091494" providerId="LiveId" clId="{1FF9570E-BE91-4162-B9C3-6E8B86F3078C}" dt="2020-09-10T15:15:37.816" v="3866"/>
          <ac:spMkLst>
            <pc:docMk/>
            <pc:sldMk cId="1409963079" sldId="350"/>
            <ac:spMk id="2" creationId="{80660F9C-A604-40DF-92E2-A03AE0BE87CB}"/>
          </ac:spMkLst>
        </pc:spChg>
        <pc:spChg chg="mod">
          <ac:chgData name="Dezhong Yao" userId="794760dbfb091494" providerId="LiveId" clId="{1FF9570E-BE91-4162-B9C3-6E8B86F3078C}" dt="2020-09-10T15:20:04.887" v="4316"/>
          <ac:spMkLst>
            <pc:docMk/>
            <pc:sldMk cId="1409963079" sldId="350"/>
            <ac:spMk id="3" creationId="{6929C825-C713-4242-95B3-132B84198B1A}"/>
          </ac:spMkLst>
        </pc:spChg>
        <pc:spChg chg="add mod topLvl">
          <ac:chgData name="Dezhong Yao" userId="794760dbfb091494" providerId="LiveId" clId="{1FF9570E-BE91-4162-B9C3-6E8B86F3078C}" dt="2020-09-10T16:01:46.666" v="4720" actId="1076"/>
          <ac:spMkLst>
            <pc:docMk/>
            <pc:sldMk cId="1409963079" sldId="350"/>
            <ac:spMk id="4" creationId="{F1B1DCB5-A2A6-47E0-8631-19CB58279559}"/>
          </ac:spMkLst>
        </pc:spChg>
        <pc:spChg chg="add mod topLvl">
          <ac:chgData name="Dezhong Yao" userId="794760dbfb091494" providerId="LiveId" clId="{1FF9570E-BE91-4162-B9C3-6E8B86F3078C}" dt="2020-09-10T16:01:46.666" v="4720" actId="1076"/>
          <ac:spMkLst>
            <pc:docMk/>
            <pc:sldMk cId="1409963079" sldId="350"/>
            <ac:spMk id="5" creationId="{37A5C3F9-B4BF-43F5-A8D0-74EAC0079F27}"/>
          </ac:spMkLst>
        </pc:spChg>
        <pc:spChg chg="add mod topLvl">
          <ac:chgData name="Dezhong Yao" userId="794760dbfb091494" providerId="LiveId" clId="{1FF9570E-BE91-4162-B9C3-6E8B86F3078C}" dt="2020-09-10T16:01:46.666" v="4720" actId="1076"/>
          <ac:spMkLst>
            <pc:docMk/>
            <pc:sldMk cId="1409963079" sldId="350"/>
            <ac:spMk id="6" creationId="{F7E04FA3-2FAF-4CC8-8DA3-EBCB88969433}"/>
          </ac:spMkLst>
        </pc:spChg>
        <pc:spChg chg="add mod topLvl">
          <ac:chgData name="Dezhong Yao" userId="794760dbfb091494" providerId="LiveId" clId="{1FF9570E-BE91-4162-B9C3-6E8B86F3078C}" dt="2020-09-10T16:01:46.666" v="4720" actId="1076"/>
          <ac:spMkLst>
            <pc:docMk/>
            <pc:sldMk cId="1409963079" sldId="350"/>
            <ac:spMk id="7" creationId="{7F096B3D-E484-437E-88E6-5DEB5F96540B}"/>
          </ac:spMkLst>
        </pc:spChg>
        <pc:spChg chg="add mod topLvl">
          <ac:chgData name="Dezhong Yao" userId="794760dbfb091494" providerId="LiveId" clId="{1FF9570E-BE91-4162-B9C3-6E8B86F3078C}" dt="2020-09-10T16:01:46.666" v="4720" actId="1076"/>
          <ac:spMkLst>
            <pc:docMk/>
            <pc:sldMk cId="1409963079" sldId="350"/>
            <ac:spMk id="8" creationId="{C2A3D766-B02D-43C3-B1DB-A1CAEB9C1E6D}"/>
          </ac:spMkLst>
        </pc:spChg>
        <pc:spChg chg="add mod topLvl">
          <ac:chgData name="Dezhong Yao" userId="794760dbfb091494" providerId="LiveId" clId="{1FF9570E-BE91-4162-B9C3-6E8B86F3078C}" dt="2020-09-10T16:01:46.666" v="4720" actId="1076"/>
          <ac:spMkLst>
            <pc:docMk/>
            <pc:sldMk cId="1409963079" sldId="350"/>
            <ac:spMk id="9" creationId="{B65BE637-7CD7-4E28-9271-9651D0566284}"/>
          </ac:spMkLst>
        </pc:spChg>
        <pc:spChg chg="add mod topLvl">
          <ac:chgData name="Dezhong Yao" userId="794760dbfb091494" providerId="LiveId" clId="{1FF9570E-BE91-4162-B9C3-6E8B86F3078C}" dt="2020-09-10T16:01:46.666" v="4720" actId="1076"/>
          <ac:spMkLst>
            <pc:docMk/>
            <pc:sldMk cId="1409963079" sldId="350"/>
            <ac:spMk id="10" creationId="{966FD892-CCFA-4CF7-8220-11FE24CD3981}"/>
          </ac:spMkLst>
        </pc:spChg>
        <pc:spChg chg="add mod topLvl">
          <ac:chgData name="Dezhong Yao" userId="794760dbfb091494" providerId="LiveId" clId="{1FF9570E-BE91-4162-B9C3-6E8B86F3078C}" dt="2020-09-10T16:01:46.666" v="4720" actId="1076"/>
          <ac:spMkLst>
            <pc:docMk/>
            <pc:sldMk cId="1409963079" sldId="350"/>
            <ac:spMk id="11" creationId="{9ECF02E3-67F5-412C-A8F6-DFEC421ECD89}"/>
          </ac:spMkLst>
        </pc:spChg>
        <pc:spChg chg="add del mod topLvl">
          <ac:chgData name="Dezhong Yao" userId="794760dbfb091494" providerId="LiveId" clId="{1FF9570E-BE91-4162-B9C3-6E8B86F3078C}" dt="2020-09-10T16:01:30.746" v="4717" actId="478"/>
          <ac:spMkLst>
            <pc:docMk/>
            <pc:sldMk cId="1409963079" sldId="350"/>
            <ac:spMk id="12" creationId="{7CA2F692-5E71-4836-855E-CEA06A2D5E74}"/>
          </ac:spMkLst>
        </pc:spChg>
        <pc:spChg chg="add del mod topLvl">
          <ac:chgData name="Dezhong Yao" userId="794760dbfb091494" providerId="LiveId" clId="{1FF9570E-BE91-4162-B9C3-6E8B86F3078C}" dt="2020-09-10T16:01:30.746" v="4717" actId="478"/>
          <ac:spMkLst>
            <pc:docMk/>
            <pc:sldMk cId="1409963079" sldId="350"/>
            <ac:spMk id="13" creationId="{91D24C99-1A8B-48A1-869F-5D539786C6F1}"/>
          </ac:spMkLst>
        </pc:spChg>
        <pc:spChg chg="add del mod topLvl">
          <ac:chgData name="Dezhong Yao" userId="794760dbfb091494" providerId="LiveId" clId="{1FF9570E-BE91-4162-B9C3-6E8B86F3078C}" dt="2020-09-10T16:01:30.746" v="4717" actId="478"/>
          <ac:spMkLst>
            <pc:docMk/>
            <pc:sldMk cId="1409963079" sldId="350"/>
            <ac:spMk id="14" creationId="{B75FD3C4-1F97-431C-A30D-5B4ED5E384AD}"/>
          </ac:spMkLst>
        </pc:spChg>
        <pc:spChg chg="add del mod topLvl">
          <ac:chgData name="Dezhong Yao" userId="794760dbfb091494" providerId="LiveId" clId="{1FF9570E-BE91-4162-B9C3-6E8B86F3078C}" dt="2020-09-10T16:01:30.746" v="4717" actId="478"/>
          <ac:spMkLst>
            <pc:docMk/>
            <pc:sldMk cId="1409963079" sldId="350"/>
            <ac:spMk id="15" creationId="{C1D51468-5A76-453F-9EB2-8AFC0E49E90D}"/>
          </ac:spMkLst>
        </pc:spChg>
        <pc:spChg chg="add del mod topLvl">
          <ac:chgData name="Dezhong Yao" userId="794760dbfb091494" providerId="LiveId" clId="{1FF9570E-BE91-4162-B9C3-6E8B86F3078C}" dt="2020-09-10T16:01:30.746" v="4717" actId="478"/>
          <ac:spMkLst>
            <pc:docMk/>
            <pc:sldMk cId="1409963079" sldId="350"/>
            <ac:spMk id="16" creationId="{8AAA847C-C5DC-4419-8923-2FA811C897C4}"/>
          </ac:spMkLst>
        </pc:spChg>
        <pc:spChg chg="add del mod topLvl">
          <ac:chgData name="Dezhong Yao" userId="794760dbfb091494" providerId="LiveId" clId="{1FF9570E-BE91-4162-B9C3-6E8B86F3078C}" dt="2020-09-10T16:01:30.746" v="4717" actId="478"/>
          <ac:spMkLst>
            <pc:docMk/>
            <pc:sldMk cId="1409963079" sldId="350"/>
            <ac:spMk id="17" creationId="{85E2FA30-903E-471D-85CB-0DBF90B180AE}"/>
          </ac:spMkLst>
        </pc:spChg>
        <pc:spChg chg="add del mod topLvl">
          <ac:chgData name="Dezhong Yao" userId="794760dbfb091494" providerId="LiveId" clId="{1FF9570E-BE91-4162-B9C3-6E8B86F3078C}" dt="2020-09-10T16:01:30.746" v="4717" actId="478"/>
          <ac:spMkLst>
            <pc:docMk/>
            <pc:sldMk cId="1409963079" sldId="350"/>
            <ac:spMk id="18" creationId="{6DFAAC30-80C8-4C49-A05B-AFA6A0BB01A4}"/>
          </ac:spMkLst>
        </pc:spChg>
        <pc:spChg chg="add del mod topLvl">
          <ac:chgData name="Dezhong Yao" userId="794760dbfb091494" providerId="LiveId" clId="{1FF9570E-BE91-4162-B9C3-6E8B86F3078C}" dt="2020-09-10T16:01:30.746" v="4717" actId="478"/>
          <ac:spMkLst>
            <pc:docMk/>
            <pc:sldMk cId="1409963079" sldId="350"/>
            <ac:spMk id="19" creationId="{8C764787-5120-4E9D-BBCC-18EED3608A6E}"/>
          </ac:spMkLst>
        </pc:spChg>
        <pc:spChg chg="add mod">
          <ac:chgData name="Dezhong Yao" userId="794760dbfb091494" providerId="LiveId" clId="{1FF9570E-BE91-4162-B9C3-6E8B86F3078C}" dt="2020-09-10T16:01:46.666" v="4720" actId="1076"/>
          <ac:spMkLst>
            <pc:docMk/>
            <pc:sldMk cId="1409963079" sldId="350"/>
            <ac:spMk id="36" creationId="{E2B7C17E-2BE7-48F7-B6DD-C95931E4FB4B}"/>
          </ac:spMkLst>
        </pc:spChg>
        <pc:spChg chg="add mod">
          <ac:chgData name="Dezhong Yao" userId="794760dbfb091494" providerId="LiveId" clId="{1FF9570E-BE91-4162-B9C3-6E8B86F3078C}" dt="2020-09-10T16:01:37.399" v="4718" actId="1076"/>
          <ac:spMkLst>
            <pc:docMk/>
            <pc:sldMk cId="1409963079" sldId="350"/>
            <ac:spMk id="38" creationId="{CA2055A0-936E-4AD0-A344-2F25B072A283}"/>
          </ac:spMkLst>
        </pc:spChg>
        <pc:grpChg chg="add del mod">
          <ac:chgData name="Dezhong Yao" userId="794760dbfb091494" providerId="LiveId" clId="{1FF9570E-BE91-4162-B9C3-6E8B86F3078C}" dt="2020-09-10T16:01:25.622" v="4716" actId="165"/>
          <ac:grpSpMkLst>
            <pc:docMk/>
            <pc:sldMk cId="1409963079" sldId="350"/>
            <ac:grpSpMk id="34" creationId="{7C94E000-79F3-473C-A81D-058ABD9CF4F0}"/>
          </ac:grpSpMkLst>
        </pc:grpChg>
        <pc:cxnChg chg="add mod topLvl">
          <ac:chgData name="Dezhong Yao" userId="794760dbfb091494" providerId="LiveId" clId="{1FF9570E-BE91-4162-B9C3-6E8B86F3078C}" dt="2020-09-10T16:01:46.666" v="4720" actId="1076"/>
          <ac:cxnSpMkLst>
            <pc:docMk/>
            <pc:sldMk cId="1409963079" sldId="350"/>
            <ac:cxnSpMk id="20" creationId="{33B4E776-CA6A-4267-B180-91ACFEE89D96}"/>
          </ac:cxnSpMkLst>
        </pc:cxnChg>
        <pc:cxnChg chg="add mod topLvl">
          <ac:chgData name="Dezhong Yao" userId="794760dbfb091494" providerId="LiveId" clId="{1FF9570E-BE91-4162-B9C3-6E8B86F3078C}" dt="2020-09-10T16:01:46.666" v="4720" actId="1076"/>
          <ac:cxnSpMkLst>
            <pc:docMk/>
            <pc:sldMk cId="1409963079" sldId="350"/>
            <ac:cxnSpMk id="21" creationId="{7DB8462A-3523-4DE8-B45F-5E4ADF34C655}"/>
          </ac:cxnSpMkLst>
        </pc:cxnChg>
        <pc:cxnChg chg="add mod topLvl">
          <ac:chgData name="Dezhong Yao" userId="794760dbfb091494" providerId="LiveId" clId="{1FF9570E-BE91-4162-B9C3-6E8B86F3078C}" dt="2020-09-10T16:01:46.666" v="4720" actId="1076"/>
          <ac:cxnSpMkLst>
            <pc:docMk/>
            <pc:sldMk cId="1409963079" sldId="350"/>
            <ac:cxnSpMk id="22" creationId="{BDEF38FA-D41F-463F-A062-99401ED24761}"/>
          </ac:cxnSpMkLst>
        </pc:cxnChg>
        <pc:cxnChg chg="add mod topLvl">
          <ac:chgData name="Dezhong Yao" userId="794760dbfb091494" providerId="LiveId" clId="{1FF9570E-BE91-4162-B9C3-6E8B86F3078C}" dt="2020-09-10T16:01:46.666" v="4720" actId="1076"/>
          <ac:cxnSpMkLst>
            <pc:docMk/>
            <pc:sldMk cId="1409963079" sldId="350"/>
            <ac:cxnSpMk id="23" creationId="{C9E0D157-D55D-4FD4-BF3D-65CEEB5CD4B3}"/>
          </ac:cxnSpMkLst>
        </pc:cxnChg>
        <pc:cxnChg chg="add mod topLvl">
          <ac:chgData name="Dezhong Yao" userId="794760dbfb091494" providerId="LiveId" clId="{1FF9570E-BE91-4162-B9C3-6E8B86F3078C}" dt="2020-09-10T16:01:46.666" v="4720" actId="1076"/>
          <ac:cxnSpMkLst>
            <pc:docMk/>
            <pc:sldMk cId="1409963079" sldId="350"/>
            <ac:cxnSpMk id="24" creationId="{537574C7-2C9A-494C-B2D8-63F62D8DE449}"/>
          </ac:cxnSpMkLst>
        </pc:cxnChg>
        <pc:cxnChg chg="add mod topLvl">
          <ac:chgData name="Dezhong Yao" userId="794760dbfb091494" providerId="LiveId" clId="{1FF9570E-BE91-4162-B9C3-6E8B86F3078C}" dt="2020-09-10T16:01:46.666" v="4720" actId="1076"/>
          <ac:cxnSpMkLst>
            <pc:docMk/>
            <pc:sldMk cId="1409963079" sldId="350"/>
            <ac:cxnSpMk id="25" creationId="{94DE07E9-6568-41FA-A69A-7C47EDE4B15A}"/>
          </ac:cxnSpMkLst>
        </pc:cxnChg>
        <pc:cxnChg chg="add mod topLvl">
          <ac:chgData name="Dezhong Yao" userId="794760dbfb091494" providerId="LiveId" clId="{1FF9570E-BE91-4162-B9C3-6E8B86F3078C}" dt="2020-09-10T16:01:46.666" v="4720" actId="1076"/>
          <ac:cxnSpMkLst>
            <pc:docMk/>
            <pc:sldMk cId="1409963079" sldId="350"/>
            <ac:cxnSpMk id="26" creationId="{A8F9076F-3D48-4726-A879-47FC08BEFE77}"/>
          </ac:cxnSpMkLst>
        </pc:cxnChg>
        <pc:cxnChg chg="add del mod topLvl">
          <ac:chgData name="Dezhong Yao" userId="794760dbfb091494" providerId="LiveId" clId="{1FF9570E-BE91-4162-B9C3-6E8B86F3078C}" dt="2020-09-10T16:01:30.746" v="4717" actId="478"/>
          <ac:cxnSpMkLst>
            <pc:docMk/>
            <pc:sldMk cId="1409963079" sldId="350"/>
            <ac:cxnSpMk id="27" creationId="{C1A14197-C5C3-4B42-B4F7-241B05C75274}"/>
          </ac:cxnSpMkLst>
        </pc:cxnChg>
        <pc:cxnChg chg="add del mod topLvl">
          <ac:chgData name="Dezhong Yao" userId="794760dbfb091494" providerId="LiveId" clId="{1FF9570E-BE91-4162-B9C3-6E8B86F3078C}" dt="2020-09-10T16:01:30.746" v="4717" actId="478"/>
          <ac:cxnSpMkLst>
            <pc:docMk/>
            <pc:sldMk cId="1409963079" sldId="350"/>
            <ac:cxnSpMk id="28" creationId="{164F2D54-4070-468B-97D0-31769BCC41BA}"/>
          </ac:cxnSpMkLst>
        </pc:cxnChg>
        <pc:cxnChg chg="add del mod topLvl">
          <ac:chgData name="Dezhong Yao" userId="794760dbfb091494" providerId="LiveId" clId="{1FF9570E-BE91-4162-B9C3-6E8B86F3078C}" dt="2020-09-10T16:01:30.746" v="4717" actId="478"/>
          <ac:cxnSpMkLst>
            <pc:docMk/>
            <pc:sldMk cId="1409963079" sldId="350"/>
            <ac:cxnSpMk id="29" creationId="{94D25E8A-8613-42C4-9277-B0A208B734A1}"/>
          </ac:cxnSpMkLst>
        </pc:cxnChg>
        <pc:cxnChg chg="add del mod topLvl">
          <ac:chgData name="Dezhong Yao" userId="794760dbfb091494" providerId="LiveId" clId="{1FF9570E-BE91-4162-B9C3-6E8B86F3078C}" dt="2020-09-10T16:01:30.746" v="4717" actId="478"/>
          <ac:cxnSpMkLst>
            <pc:docMk/>
            <pc:sldMk cId="1409963079" sldId="350"/>
            <ac:cxnSpMk id="30" creationId="{C3218C79-7149-4CC8-82DC-E37DF881E8A7}"/>
          </ac:cxnSpMkLst>
        </pc:cxnChg>
        <pc:cxnChg chg="add del mod topLvl">
          <ac:chgData name="Dezhong Yao" userId="794760dbfb091494" providerId="LiveId" clId="{1FF9570E-BE91-4162-B9C3-6E8B86F3078C}" dt="2020-09-10T16:01:30.746" v="4717" actId="478"/>
          <ac:cxnSpMkLst>
            <pc:docMk/>
            <pc:sldMk cId="1409963079" sldId="350"/>
            <ac:cxnSpMk id="31" creationId="{9ABACA2A-87CF-4C66-A059-F0B113058532}"/>
          </ac:cxnSpMkLst>
        </pc:cxnChg>
        <pc:cxnChg chg="add del mod topLvl">
          <ac:chgData name="Dezhong Yao" userId="794760dbfb091494" providerId="LiveId" clId="{1FF9570E-BE91-4162-B9C3-6E8B86F3078C}" dt="2020-09-10T16:01:30.746" v="4717" actId="478"/>
          <ac:cxnSpMkLst>
            <pc:docMk/>
            <pc:sldMk cId="1409963079" sldId="350"/>
            <ac:cxnSpMk id="32" creationId="{8860A697-397D-47C6-B7FA-B737982BF0F1}"/>
          </ac:cxnSpMkLst>
        </pc:cxnChg>
        <pc:cxnChg chg="add del mod topLvl">
          <ac:chgData name="Dezhong Yao" userId="794760dbfb091494" providerId="LiveId" clId="{1FF9570E-BE91-4162-B9C3-6E8B86F3078C}" dt="2020-09-10T16:01:30.746" v="4717" actId="478"/>
          <ac:cxnSpMkLst>
            <pc:docMk/>
            <pc:sldMk cId="1409963079" sldId="350"/>
            <ac:cxnSpMk id="33" creationId="{B960DA62-DE64-43DE-BDE9-10B46ED78AFF}"/>
          </ac:cxnSpMkLst>
        </pc:cxnChg>
        <pc:cxnChg chg="add mod">
          <ac:chgData name="Dezhong Yao" userId="794760dbfb091494" providerId="LiveId" clId="{1FF9570E-BE91-4162-B9C3-6E8B86F3078C}" dt="2020-09-10T16:01:37.399" v="4718" actId="1076"/>
          <ac:cxnSpMkLst>
            <pc:docMk/>
            <pc:sldMk cId="1409963079" sldId="350"/>
            <ac:cxnSpMk id="40" creationId="{2E33179B-9DAE-4378-A11A-B69DB2F0A807}"/>
          </ac:cxnSpMkLst>
        </pc:cxnChg>
      </pc:sldChg>
      <pc:sldChg chg="addSp modSp new mod">
        <pc:chgData name="Dezhong Yao" userId="794760dbfb091494" providerId="LiveId" clId="{1FF9570E-BE91-4162-B9C3-6E8B86F3078C}" dt="2020-09-10T16:03:15.908" v="4882"/>
        <pc:sldMkLst>
          <pc:docMk/>
          <pc:sldMk cId="1854467923" sldId="351"/>
        </pc:sldMkLst>
        <pc:spChg chg="mod">
          <ac:chgData name="Dezhong Yao" userId="794760dbfb091494" providerId="LiveId" clId="{1FF9570E-BE91-4162-B9C3-6E8B86F3078C}" dt="2020-09-10T15:56:46.294" v="4317"/>
          <ac:spMkLst>
            <pc:docMk/>
            <pc:sldMk cId="1854467923" sldId="351"/>
            <ac:spMk id="2" creationId="{E44F42FB-9FFF-4877-A280-C0FA7ACC1007}"/>
          </ac:spMkLst>
        </pc:spChg>
        <pc:spChg chg="mod">
          <ac:chgData name="Dezhong Yao" userId="794760dbfb091494" providerId="LiveId" clId="{1FF9570E-BE91-4162-B9C3-6E8B86F3078C}" dt="2020-09-10T16:03:15.908" v="4882"/>
          <ac:spMkLst>
            <pc:docMk/>
            <pc:sldMk cId="1854467923" sldId="351"/>
            <ac:spMk id="3" creationId="{1C9EF530-16BA-4143-BA64-BF2C2E2D2F27}"/>
          </ac:spMkLst>
        </pc:spChg>
        <pc:spChg chg="mod">
          <ac:chgData name="Dezhong Yao" userId="794760dbfb091494" providerId="LiveId" clId="{1FF9570E-BE91-4162-B9C3-6E8B86F3078C}" dt="2020-09-10T15:59:16.288" v="4453"/>
          <ac:spMkLst>
            <pc:docMk/>
            <pc:sldMk cId="1854467923" sldId="351"/>
            <ac:spMk id="5" creationId="{13724CB8-3515-4D3F-96FE-8E28250253B3}"/>
          </ac:spMkLst>
        </pc:spChg>
        <pc:spChg chg="mod">
          <ac:chgData name="Dezhong Yao" userId="794760dbfb091494" providerId="LiveId" clId="{1FF9570E-BE91-4162-B9C3-6E8B86F3078C}" dt="2020-09-10T15:59:16.288" v="4453"/>
          <ac:spMkLst>
            <pc:docMk/>
            <pc:sldMk cId="1854467923" sldId="351"/>
            <ac:spMk id="6" creationId="{89916D69-8A5A-4F56-B95E-1BD43E5987B1}"/>
          </ac:spMkLst>
        </pc:spChg>
        <pc:spChg chg="add mod">
          <ac:chgData name="Dezhong Yao" userId="794760dbfb091494" providerId="LiveId" clId="{1FF9570E-BE91-4162-B9C3-6E8B86F3078C}" dt="2020-09-10T16:01:21.214" v="4715" actId="164"/>
          <ac:spMkLst>
            <pc:docMk/>
            <pc:sldMk cId="1854467923" sldId="351"/>
            <ac:spMk id="7" creationId="{DCBEA315-A674-4205-8C73-3BC01F28EAE3}"/>
          </ac:spMkLst>
        </pc:spChg>
        <pc:spChg chg="add mod">
          <ac:chgData name="Dezhong Yao" userId="794760dbfb091494" providerId="LiveId" clId="{1FF9570E-BE91-4162-B9C3-6E8B86F3078C}" dt="2020-09-10T16:01:21.214" v="4715" actId="164"/>
          <ac:spMkLst>
            <pc:docMk/>
            <pc:sldMk cId="1854467923" sldId="351"/>
            <ac:spMk id="8" creationId="{2B05C5B7-2D2F-4E21-87D8-788EF6637A1D}"/>
          </ac:spMkLst>
        </pc:spChg>
        <pc:spChg chg="add mod">
          <ac:chgData name="Dezhong Yao" userId="794760dbfb091494" providerId="LiveId" clId="{1FF9570E-BE91-4162-B9C3-6E8B86F3078C}" dt="2020-09-10T16:01:21.214" v="4715" actId="164"/>
          <ac:spMkLst>
            <pc:docMk/>
            <pc:sldMk cId="1854467923" sldId="351"/>
            <ac:spMk id="9" creationId="{EEF441A6-504A-4F1C-93F5-F258DB3EF136}"/>
          </ac:spMkLst>
        </pc:spChg>
        <pc:spChg chg="add mod">
          <ac:chgData name="Dezhong Yao" userId="794760dbfb091494" providerId="LiveId" clId="{1FF9570E-BE91-4162-B9C3-6E8B86F3078C}" dt="2020-09-10T16:01:21.214" v="4715" actId="164"/>
          <ac:spMkLst>
            <pc:docMk/>
            <pc:sldMk cId="1854467923" sldId="351"/>
            <ac:spMk id="10" creationId="{403BEA99-A900-4723-AD65-E5731CB98607}"/>
          </ac:spMkLst>
        </pc:spChg>
        <pc:spChg chg="add mod">
          <ac:chgData name="Dezhong Yao" userId="794760dbfb091494" providerId="LiveId" clId="{1FF9570E-BE91-4162-B9C3-6E8B86F3078C}" dt="2020-09-10T16:01:21.214" v="4715" actId="164"/>
          <ac:spMkLst>
            <pc:docMk/>
            <pc:sldMk cId="1854467923" sldId="351"/>
            <ac:spMk id="11" creationId="{957860D1-79E8-484B-9613-D7AE527E6069}"/>
          </ac:spMkLst>
        </pc:spChg>
        <pc:spChg chg="add mod">
          <ac:chgData name="Dezhong Yao" userId="794760dbfb091494" providerId="LiveId" clId="{1FF9570E-BE91-4162-B9C3-6E8B86F3078C}" dt="2020-09-10T16:01:21.214" v="4715" actId="164"/>
          <ac:spMkLst>
            <pc:docMk/>
            <pc:sldMk cId="1854467923" sldId="351"/>
            <ac:spMk id="12" creationId="{3B2E30DD-F706-411A-B0E8-B5A8780C20AB}"/>
          </ac:spMkLst>
        </pc:spChg>
        <pc:spChg chg="add mod">
          <ac:chgData name="Dezhong Yao" userId="794760dbfb091494" providerId="LiveId" clId="{1FF9570E-BE91-4162-B9C3-6E8B86F3078C}" dt="2020-09-10T16:01:21.214" v="4715" actId="164"/>
          <ac:spMkLst>
            <pc:docMk/>
            <pc:sldMk cId="1854467923" sldId="351"/>
            <ac:spMk id="13" creationId="{9A23C257-CF4F-4522-B583-2FFF55FBADEC}"/>
          </ac:spMkLst>
        </pc:spChg>
        <pc:spChg chg="add mod">
          <ac:chgData name="Dezhong Yao" userId="794760dbfb091494" providerId="LiveId" clId="{1FF9570E-BE91-4162-B9C3-6E8B86F3078C}" dt="2020-09-10T16:01:21.214" v="4715" actId="164"/>
          <ac:spMkLst>
            <pc:docMk/>
            <pc:sldMk cId="1854467923" sldId="351"/>
            <ac:spMk id="14" creationId="{F7D57583-92C4-4121-B175-A2E952031FF5}"/>
          </ac:spMkLst>
        </pc:spChg>
        <pc:spChg chg="add mod">
          <ac:chgData name="Dezhong Yao" userId="794760dbfb091494" providerId="LiveId" clId="{1FF9570E-BE91-4162-B9C3-6E8B86F3078C}" dt="2020-09-10T16:02:01.109" v="4731"/>
          <ac:spMkLst>
            <pc:docMk/>
            <pc:sldMk cId="1854467923" sldId="351"/>
            <ac:spMk id="24" creationId="{FC8F21BD-DFAF-4687-9748-13A5B483EDBC}"/>
          </ac:spMkLst>
        </pc:spChg>
        <pc:grpChg chg="add mod">
          <ac:chgData name="Dezhong Yao" userId="794760dbfb091494" providerId="LiveId" clId="{1FF9570E-BE91-4162-B9C3-6E8B86F3078C}" dt="2020-09-10T16:01:15.037" v="4712" actId="1076"/>
          <ac:grpSpMkLst>
            <pc:docMk/>
            <pc:sldMk cId="1854467923" sldId="351"/>
            <ac:grpSpMk id="4" creationId="{287149E2-BEE9-4871-B448-48350C7FF939}"/>
          </ac:grpSpMkLst>
        </pc:grpChg>
        <pc:grpChg chg="add mod">
          <ac:chgData name="Dezhong Yao" userId="794760dbfb091494" providerId="LiveId" clId="{1FF9570E-BE91-4162-B9C3-6E8B86F3078C}" dt="2020-09-10T16:01:51.193" v="4721" actId="1076"/>
          <ac:grpSpMkLst>
            <pc:docMk/>
            <pc:sldMk cId="1854467923" sldId="351"/>
            <ac:grpSpMk id="22" creationId="{685B6722-0D30-45D3-BFEB-A562EE44A3B8}"/>
          </ac:grpSpMkLst>
        </pc:grpChg>
        <pc:cxnChg chg="add mod">
          <ac:chgData name="Dezhong Yao" userId="794760dbfb091494" providerId="LiveId" clId="{1FF9570E-BE91-4162-B9C3-6E8B86F3078C}" dt="2020-09-10T16:01:21.214" v="4715" actId="164"/>
          <ac:cxnSpMkLst>
            <pc:docMk/>
            <pc:sldMk cId="1854467923" sldId="351"/>
            <ac:cxnSpMk id="15" creationId="{74956427-B003-4D66-B83E-BB647394D95D}"/>
          </ac:cxnSpMkLst>
        </pc:cxnChg>
        <pc:cxnChg chg="add mod">
          <ac:chgData name="Dezhong Yao" userId="794760dbfb091494" providerId="LiveId" clId="{1FF9570E-BE91-4162-B9C3-6E8B86F3078C}" dt="2020-09-10T16:01:21.214" v="4715" actId="164"/>
          <ac:cxnSpMkLst>
            <pc:docMk/>
            <pc:sldMk cId="1854467923" sldId="351"/>
            <ac:cxnSpMk id="16" creationId="{39BB19EC-E33E-423B-A617-339FBB7E0B35}"/>
          </ac:cxnSpMkLst>
        </pc:cxnChg>
        <pc:cxnChg chg="add mod">
          <ac:chgData name="Dezhong Yao" userId="794760dbfb091494" providerId="LiveId" clId="{1FF9570E-BE91-4162-B9C3-6E8B86F3078C}" dt="2020-09-10T16:01:21.214" v="4715" actId="164"/>
          <ac:cxnSpMkLst>
            <pc:docMk/>
            <pc:sldMk cId="1854467923" sldId="351"/>
            <ac:cxnSpMk id="17" creationId="{AD01231F-60D2-482B-AF86-608EFF3FEDC6}"/>
          </ac:cxnSpMkLst>
        </pc:cxnChg>
        <pc:cxnChg chg="add mod">
          <ac:chgData name="Dezhong Yao" userId="794760dbfb091494" providerId="LiveId" clId="{1FF9570E-BE91-4162-B9C3-6E8B86F3078C}" dt="2020-09-10T16:01:21.214" v="4715" actId="164"/>
          <ac:cxnSpMkLst>
            <pc:docMk/>
            <pc:sldMk cId="1854467923" sldId="351"/>
            <ac:cxnSpMk id="18" creationId="{56903520-B292-413D-87FA-031964334FCC}"/>
          </ac:cxnSpMkLst>
        </pc:cxnChg>
        <pc:cxnChg chg="add mod">
          <ac:chgData name="Dezhong Yao" userId="794760dbfb091494" providerId="LiveId" clId="{1FF9570E-BE91-4162-B9C3-6E8B86F3078C}" dt="2020-09-10T16:01:21.214" v="4715" actId="164"/>
          <ac:cxnSpMkLst>
            <pc:docMk/>
            <pc:sldMk cId="1854467923" sldId="351"/>
            <ac:cxnSpMk id="19" creationId="{81ADA8D2-56DD-43D1-8885-4B6E3CF734ED}"/>
          </ac:cxnSpMkLst>
        </pc:cxnChg>
        <pc:cxnChg chg="add mod">
          <ac:chgData name="Dezhong Yao" userId="794760dbfb091494" providerId="LiveId" clId="{1FF9570E-BE91-4162-B9C3-6E8B86F3078C}" dt="2020-09-10T16:01:21.214" v="4715" actId="164"/>
          <ac:cxnSpMkLst>
            <pc:docMk/>
            <pc:sldMk cId="1854467923" sldId="351"/>
            <ac:cxnSpMk id="20" creationId="{E935EE12-978B-4617-96EA-13768AE19EB4}"/>
          </ac:cxnSpMkLst>
        </pc:cxnChg>
        <pc:cxnChg chg="add mod">
          <ac:chgData name="Dezhong Yao" userId="794760dbfb091494" providerId="LiveId" clId="{1FF9570E-BE91-4162-B9C3-6E8B86F3078C}" dt="2020-09-10T16:01:21.214" v="4715" actId="164"/>
          <ac:cxnSpMkLst>
            <pc:docMk/>
            <pc:sldMk cId="1854467923" sldId="351"/>
            <ac:cxnSpMk id="21" creationId="{BB26C3BA-5EB6-4DA0-B2AB-4CADE5E2E2B8}"/>
          </ac:cxnSpMkLst>
        </pc:cxnChg>
      </pc:sldChg>
      <pc:sldChg chg="addSp modSp new mod">
        <pc:chgData name="Dezhong Yao" userId="794760dbfb091494" providerId="LiveId" clId="{1FF9570E-BE91-4162-B9C3-6E8B86F3078C}" dt="2020-09-10T16:07:43.906" v="5233" actId="1036"/>
        <pc:sldMkLst>
          <pc:docMk/>
          <pc:sldMk cId="3122181217" sldId="356"/>
        </pc:sldMkLst>
        <pc:spChg chg="mod">
          <ac:chgData name="Dezhong Yao" userId="794760dbfb091494" providerId="LiveId" clId="{1FF9570E-BE91-4162-B9C3-6E8B86F3078C}" dt="2020-09-10T16:03:26.049" v="4887"/>
          <ac:spMkLst>
            <pc:docMk/>
            <pc:sldMk cId="3122181217" sldId="356"/>
            <ac:spMk id="2" creationId="{171CC000-430D-4B23-B15C-29660EB80711}"/>
          </ac:spMkLst>
        </pc:spChg>
        <pc:spChg chg="mod">
          <ac:chgData name="Dezhong Yao" userId="794760dbfb091494" providerId="LiveId" clId="{1FF9570E-BE91-4162-B9C3-6E8B86F3078C}" dt="2020-09-10T16:07:36.959" v="5220"/>
          <ac:spMkLst>
            <pc:docMk/>
            <pc:sldMk cId="3122181217" sldId="356"/>
            <ac:spMk id="3" creationId="{E28D0269-A0ED-4DE4-9C9A-44FE6B555706}"/>
          </ac:spMkLst>
        </pc:spChg>
        <pc:spChg chg="add mod">
          <ac:chgData name="Dezhong Yao" userId="794760dbfb091494" providerId="LiveId" clId="{1FF9570E-BE91-4162-B9C3-6E8B86F3078C}" dt="2020-09-10T16:05:13.337" v="5026" actId="164"/>
          <ac:spMkLst>
            <pc:docMk/>
            <pc:sldMk cId="3122181217" sldId="356"/>
            <ac:spMk id="4" creationId="{FF3B224E-11B8-47CC-9EF3-0B6777AF7A4D}"/>
          </ac:spMkLst>
        </pc:spChg>
        <pc:spChg chg="add mod">
          <ac:chgData name="Dezhong Yao" userId="794760dbfb091494" providerId="LiveId" clId="{1FF9570E-BE91-4162-B9C3-6E8B86F3078C}" dt="2020-09-10T16:05:13.337" v="5026" actId="164"/>
          <ac:spMkLst>
            <pc:docMk/>
            <pc:sldMk cId="3122181217" sldId="356"/>
            <ac:spMk id="5" creationId="{E72F1F49-46F7-449C-B43C-9B99EFE9A98B}"/>
          </ac:spMkLst>
        </pc:spChg>
        <pc:spChg chg="add mod">
          <ac:chgData name="Dezhong Yao" userId="794760dbfb091494" providerId="LiveId" clId="{1FF9570E-BE91-4162-B9C3-6E8B86F3078C}" dt="2020-09-10T16:05:13.337" v="5026" actId="164"/>
          <ac:spMkLst>
            <pc:docMk/>
            <pc:sldMk cId="3122181217" sldId="356"/>
            <ac:spMk id="6" creationId="{CD21EE7E-40C1-4B25-8339-481123A1C147}"/>
          </ac:spMkLst>
        </pc:spChg>
        <pc:spChg chg="add mod">
          <ac:chgData name="Dezhong Yao" userId="794760dbfb091494" providerId="LiveId" clId="{1FF9570E-BE91-4162-B9C3-6E8B86F3078C}" dt="2020-09-10T16:05:13.337" v="5026" actId="164"/>
          <ac:spMkLst>
            <pc:docMk/>
            <pc:sldMk cId="3122181217" sldId="356"/>
            <ac:spMk id="7" creationId="{3130C572-5B9B-4B9E-A22C-0EE506122285}"/>
          </ac:spMkLst>
        </pc:spChg>
        <pc:spChg chg="add mod">
          <ac:chgData name="Dezhong Yao" userId="794760dbfb091494" providerId="LiveId" clId="{1FF9570E-BE91-4162-B9C3-6E8B86F3078C}" dt="2020-09-10T16:05:13.337" v="5026" actId="164"/>
          <ac:spMkLst>
            <pc:docMk/>
            <pc:sldMk cId="3122181217" sldId="356"/>
            <ac:spMk id="8" creationId="{A3ABD118-8FFC-4086-937E-C21D4DE58064}"/>
          </ac:spMkLst>
        </pc:spChg>
        <pc:spChg chg="add mod">
          <ac:chgData name="Dezhong Yao" userId="794760dbfb091494" providerId="LiveId" clId="{1FF9570E-BE91-4162-B9C3-6E8B86F3078C}" dt="2020-09-10T16:05:13.337" v="5026" actId="164"/>
          <ac:spMkLst>
            <pc:docMk/>
            <pc:sldMk cId="3122181217" sldId="356"/>
            <ac:spMk id="9" creationId="{E1A234FB-1F13-4D04-BFD6-8B6ACF2941DC}"/>
          </ac:spMkLst>
        </pc:spChg>
        <pc:spChg chg="add mod">
          <ac:chgData name="Dezhong Yao" userId="794760dbfb091494" providerId="LiveId" clId="{1FF9570E-BE91-4162-B9C3-6E8B86F3078C}" dt="2020-09-10T16:05:13.337" v="5026" actId="164"/>
          <ac:spMkLst>
            <pc:docMk/>
            <pc:sldMk cId="3122181217" sldId="356"/>
            <ac:spMk id="10" creationId="{740E5A9C-4684-4284-820F-907BDCC6E145}"/>
          </ac:spMkLst>
        </pc:spChg>
        <pc:spChg chg="add mod">
          <ac:chgData name="Dezhong Yao" userId="794760dbfb091494" providerId="LiveId" clId="{1FF9570E-BE91-4162-B9C3-6E8B86F3078C}" dt="2020-09-10T16:05:13.337" v="5026" actId="164"/>
          <ac:spMkLst>
            <pc:docMk/>
            <pc:sldMk cId="3122181217" sldId="356"/>
            <ac:spMk id="22" creationId="{6B7933FA-105B-4CAE-BE9E-696202F2324C}"/>
          </ac:spMkLst>
        </pc:spChg>
        <pc:spChg chg="add mod">
          <ac:chgData name="Dezhong Yao" userId="794760dbfb091494" providerId="LiveId" clId="{1FF9570E-BE91-4162-B9C3-6E8B86F3078C}" dt="2020-09-10T16:05:13.337" v="5026" actId="164"/>
          <ac:spMkLst>
            <pc:docMk/>
            <pc:sldMk cId="3122181217" sldId="356"/>
            <ac:spMk id="23" creationId="{82799A40-CDD9-4ED7-9CB8-F1BAEA9ECCE4}"/>
          </ac:spMkLst>
        </pc:spChg>
        <pc:spChg chg="add mod">
          <ac:chgData name="Dezhong Yao" userId="794760dbfb091494" providerId="LiveId" clId="{1FF9570E-BE91-4162-B9C3-6E8B86F3078C}" dt="2020-09-10T16:05:13.337" v="5026" actId="164"/>
          <ac:spMkLst>
            <pc:docMk/>
            <pc:sldMk cId="3122181217" sldId="356"/>
            <ac:spMk id="24" creationId="{30840584-A68D-4529-A810-663CAAF4A4AC}"/>
          </ac:spMkLst>
        </pc:spChg>
        <pc:spChg chg="add mod">
          <ac:chgData name="Dezhong Yao" userId="794760dbfb091494" providerId="LiveId" clId="{1FF9570E-BE91-4162-B9C3-6E8B86F3078C}" dt="2020-09-10T16:05:13.337" v="5026" actId="164"/>
          <ac:spMkLst>
            <pc:docMk/>
            <pc:sldMk cId="3122181217" sldId="356"/>
            <ac:spMk id="25" creationId="{C5311C37-2CFD-4617-B53C-0D4789D8A251}"/>
          </ac:spMkLst>
        </pc:spChg>
        <pc:spChg chg="add mod">
          <ac:chgData name="Dezhong Yao" userId="794760dbfb091494" providerId="LiveId" clId="{1FF9570E-BE91-4162-B9C3-6E8B86F3078C}" dt="2020-09-10T16:05:13.337" v="5026" actId="164"/>
          <ac:spMkLst>
            <pc:docMk/>
            <pc:sldMk cId="3122181217" sldId="356"/>
            <ac:spMk id="26" creationId="{9B0C83AF-F00A-41A7-9CF8-2E66AF1943AB}"/>
          </ac:spMkLst>
        </pc:spChg>
        <pc:spChg chg="add mod">
          <ac:chgData name="Dezhong Yao" userId="794760dbfb091494" providerId="LiveId" clId="{1FF9570E-BE91-4162-B9C3-6E8B86F3078C}" dt="2020-09-10T16:05:13.337" v="5026" actId="164"/>
          <ac:spMkLst>
            <pc:docMk/>
            <pc:sldMk cId="3122181217" sldId="356"/>
            <ac:spMk id="28" creationId="{66B53BAB-AFBF-4AA8-989C-FCBE49B0350F}"/>
          </ac:spMkLst>
        </pc:spChg>
        <pc:spChg chg="add mod">
          <ac:chgData name="Dezhong Yao" userId="794760dbfb091494" providerId="LiveId" clId="{1FF9570E-BE91-4162-B9C3-6E8B86F3078C}" dt="2020-09-10T16:05:13.337" v="5026" actId="164"/>
          <ac:spMkLst>
            <pc:docMk/>
            <pc:sldMk cId="3122181217" sldId="356"/>
            <ac:spMk id="29" creationId="{D248268E-514F-4B00-8550-1A45352BEAE7}"/>
          </ac:spMkLst>
        </pc:spChg>
        <pc:spChg chg="add mod">
          <ac:chgData name="Dezhong Yao" userId="794760dbfb091494" providerId="LiveId" clId="{1FF9570E-BE91-4162-B9C3-6E8B86F3078C}" dt="2020-09-10T16:05:13.337" v="5026" actId="164"/>
          <ac:spMkLst>
            <pc:docMk/>
            <pc:sldMk cId="3122181217" sldId="356"/>
            <ac:spMk id="31" creationId="{E8B2A141-D001-48A9-95CE-B3DD625C970B}"/>
          </ac:spMkLst>
        </pc:spChg>
        <pc:spChg chg="add mod">
          <ac:chgData name="Dezhong Yao" userId="794760dbfb091494" providerId="LiveId" clId="{1FF9570E-BE91-4162-B9C3-6E8B86F3078C}" dt="2020-09-10T16:05:13.337" v="5026" actId="164"/>
          <ac:spMkLst>
            <pc:docMk/>
            <pc:sldMk cId="3122181217" sldId="356"/>
            <ac:spMk id="32" creationId="{FFF3A577-9F48-4059-89F8-9B3538C6FD8C}"/>
          </ac:spMkLst>
        </pc:spChg>
        <pc:spChg chg="add mod">
          <ac:chgData name="Dezhong Yao" userId="794760dbfb091494" providerId="LiveId" clId="{1FF9570E-BE91-4162-B9C3-6E8B86F3078C}" dt="2020-09-10T16:05:13.337" v="5026" actId="164"/>
          <ac:spMkLst>
            <pc:docMk/>
            <pc:sldMk cId="3122181217" sldId="356"/>
            <ac:spMk id="33" creationId="{17EBB48E-85CB-499F-94E4-D6D4184C9530}"/>
          </ac:spMkLst>
        </pc:spChg>
        <pc:spChg chg="add mod">
          <ac:chgData name="Dezhong Yao" userId="794760dbfb091494" providerId="LiveId" clId="{1FF9570E-BE91-4162-B9C3-6E8B86F3078C}" dt="2020-09-10T16:05:13.337" v="5026" actId="164"/>
          <ac:spMkLst>
            <pc:docMk/>
            <pc:sldMk cId="3122181217" sldId="356"/>
            <ac:spMk id="34" creationId="{228A798F-AA4A-42B9-9C49-EBD656B8E62E}"/>
          </ac:spMkLst>
        </pc:spChg>
        <pc:spChg chg="add mod">
          <ac:chgData name="Dezhong Yao" userId="794760dbfb091494" providerId="LiveId" clId="{1FF9570E-BE91-4162-B9C3-6E8B86F3078C}" dt="2020-09-10T16:05:13.337" v="5026" actId="164"/>
          <ac:spMkLst>
            <pc:docMk/>
            <pc:sldMk cId="3122181217" sldId="356"/>
            <ac:spMk id="35" creationId="{61BE991D-3311-40BA-B3F1-4960FF972A8C}"/>
          </ac:spMkLst>
        </pc:spChg>
        <pc:spChg chg="add mod">
          <ac:chgData name="Dezhong Yao" userId="794760dbfb091494" providerId="LiveId" clId="{1FF9570E-BE91-4162-B9C3-6E8B86F3078C}" dt="2020-09-10T16:05:13.337" v="5026" actId="164"/>
          <ac:spMkLst>
            <pc:docMk/>
            <pc:sldMk cId="3122181217" sldId="356"/>
            <ac:spMk id="36" creationId="{2D8FCBDF-ECB6-484A-8B18-71E764FCD7DC}"/>
          </ac:spMkLst>
        </pc:spChg>
        <pc:spChg chg="add mod">
          <ac:chgData name="Dezhong Yao" userId="794760dbfb091494" providerId="LiveId" clId="{1FF9570E-BE91-4162-B9C3-6E8B86F3078C}" dt="2020-09-10T16:05:13.337" v="5026" actId="164"/>
          <ac:spMkLst>
            <pc:docMk/>
            <pc:sldMk cId="3122181217" sldId="356"/>
            <ac:spMk id="37" creationId="{308F843D-3F1B-44A4-97E7-DD2539C06028}"/>
          </ac:spMkLst>
        </pc:spChg>
        <pc:spChg chg="add mod">
          <ac:chgData name="Dezhong Yao" userId="794760dbfb091494" providerId="LiveId" clId="{1FF9570E-BE91-4162-B9C3-6E8B86F3078C}" dt="2020-09-10T16:05:13.337" v="5026" actId="164"/>
          <ac:spMkLst>
            <pc:docMk/>
            <pc:sldMk cId="3122181217" sldId="356"/>
            <ac:spMk id="38" creationId="{A4837D62-67FD-47FE-B985-AF8AC3D7D6C1}"/>
          </ac:spMkLst>
        </pc:spChg>
        <pc:spChg chg="add mod">
          <ac:chgData name="Dezhong Yao" userId="794760dbfb091494" providerId="LiveId" clId="{1FF9570E-BE91-4162-B9C3-6E8B86F3078C}" dt="2020-09-10T16:05:13.337" v="5026" actId="164"/>
          <ac:spMkLst>
            <pc:docMk/>
            <pc:sldMk cId="3122181217" sldId="356"/>
            <ac:spMk id="39" creationId="{68CC3DFC-9D52-47C4-9264-338DB50FAC30}"/>
          </ac:spMkLst>
        </pc:spChg>
        <pc:spChg chg="add mod">
          <ac:chgData name="Dezhong Yao" userId="794760dbfb091494" providerId="LiveId" clId="{1FF9570E-BE91-4162-B9C3-6E8B86F3078C}" dt="2020-09-10T16:05:13.337" v="5026" actId="164"/>
          <ac:spMkLst>
            <pc:docMk/>
            <pc:sldMk cId="3122181217" sldId="356"/>
            <ac:spMk id="51" creationId="{981B06F8-8004-4C81-9C36-3A00EDB0CE2C}"/>
          </ac:spMkLst>
        </pc:spChg>
        <pc:spChg chg="add mod">
          <ac:chgData name="Dezhong Yao" userId="794760dbfb091494" providerId="LiveId" clId="{1FF9570E-BE91-4162-B9C3-6E8B86F3078C}" dt="2020-09-10T16:05:13.337" v="5026" actId="164"/>
          <ac:spMkLst>
            <pc:docMk/>
            <pc:sldMk cId="3122181217" sldId="356"/>
            <ac:spMk id="52" creationId="{4D0A0950-DE9E-4662-ACF7-BCB7089EA23F}"/>
          </ac:spMkLst>
        </pc:spChg>
        <pc:spChg chg="add mod">
          <ac:chgData name="Dezhong Yao" userId="794760dbfb091494" providerId="LiveId" clId="{1FF9570E-BE91-4162-B9C3-6E8B86F3078C}" dt="2020-09-10T16:05:13.337" v="5026" actId="164"/>
          <ac:spMkLst>
            <pc:docMk/>
            <pc:sldMk cId="3122181217" sldId="356"/>
            <ac:spMk id="53" creationId="{47246168-8DD4-4F45-8115-4DDF2D884DE8}"/>
          </ac:spMkLst>
        </pc:spChg>
        <pc:spChg chg="add mod">
          <ac:chgData name="Dezhong Yao" userId="794760dbfb091494" providerId="LiveId" clId="{1FF9570E-BE91-4162-B9C3-6E8B86F3078C}" dt="2020-09-10T16:05:13.337" v="5026" actId="164"/>
          <ac:spMkLst>
            <pc:docMk/>
            <pc:sldMk cId="3122181217" sldId="356"/>
            <ac:spMk id="54" creationId="{518EBFDC-5F22-42F3-94F9-2D6EE1ABA398}"/>
          </ac:spMkLst>
        </pc:spChg>
        <pc:spChg chg="add mod">
          <ac:chgData name="Dezhong Yao" userId="794760dbfb091494" providerId="LiveId" clId="{1FF9570E-BE91-4162-B9C3-6E8B86F3078C}" dt="2020-09-10T16:05:13.337" v="5026" actId="164"/>
          <ac:spMkLst>
            <pc:docMk/>
            <pc:sldMk cId="3122181217" sldId="356"/>
            <ac:spMk id="55" creationId="{BB04FA86-A118-4CB6-B354-F0DC00A207C7}"/>
          </ac:spMkLst>
        </pc:spChg>
        <pc:spChg chg="add mod">
          <ac:chgData name="Dezhong Yao" userId="794760dbfb091494" providerId="LiveId" clId="{1FF9570E-BE91-4162-B9C3-6E8B86F3078C}" dt="2020-09-10T16:05:13.337" v="5026" actId="164"/>
          <ac:spMkLst>
            <pc:docMk/>
            <pc:sldMk cId="3122181217" sldId="356"/>
            <ac:spMk id="57" creationId="{C50021AD-DBFE-4A35-BCD8-DE0880627251}"/>
          </ac:spMkLst>
        </pc:spChg>
        <pc:spChg chg="add mod">
          <ac:chgData name="Dezhong Yao" userId="794760dbfb091494" providerId="LiveId" clId="{1FF9570E-BE91-4162-B9C3-6E8B86F3078C}" dt="2020-09-10T16:05:13.337" v="5026" actId="164"/>
          <ac:spMkLst>
            <pc:docMk/>
            <pc:sldMk cId="3122181217" sldId="356"/>
            <ac:spMk id="58" creationId="{E1BC237C-AB86-4B34-878E-B4CB5F5F2DD2}"/>
          </ac:spMkLst>
        </pc:spChg>
        <pc:spChg chg="add mod">
          <ac:chgData name="Dezhong Yao" userId="794760dbfb091494" providerId="LiveId" clId="{1FF9570E-BE91-4162-B9C3-6E8B86F3078C}" dt="2020-09-10T16:05:13.337" v="5026" actId="164"/>
          <ac:spMkLst>
            <pc:docMk/>
            <pc:sldMk cId="3122181217" sldId="356"/>
            <ac:spMk id="60" creationId="{0CBAAD4F-5E42-48BA-9A3E-FC0920421253}"/>
          </ac:spMkLst>
        </pc:spChg>
        <pc:spChg chg="add mod">
          <ac:chgData name="Dezhong Yao" userId="794760dbfb091494" providerId="LiveId" clId="{1FF9570E-BE91-4162-B9C3-6E8B86F3078C}" dt="2020-09-10T16:05:13.337" v="5026" actId="164"/>
          <ac:spMkLst>
            <pc:docMk/>
            <pc:sldMk cId="3122181217" sldId="356"/>
            <ac:spMk id="61" creationId="{D4B4E50D-C793-4074-A386-89D96FD14E5C}"/>
          </ac:spMkLst>
        </pc:spChg>
        <pc:grpChg chg="add mod">
          <ac:chgData name="Dezhong Yao" userId="794760dbfb091494" providerId="LiveId" clId="{1FF9570E-BE91-4162-B9C3-6E8B86F3078C}" dt="2020-09-10T16:07:43.906" v="5233" actId="1036"/>
          <ac:grpSpMkLst>
            <pc:docMk/>
            <pc:sldMk cId="3122181217" sldId="356"/>
            <ac:grpSpMk id="62" creationId="{315737DD-DA9C-42DC-BC12-93F9D006DB5A}"/>
          </ac:grpSpMkLst>
        </pc:grpChg>
        <pc:cxnChg chg="add mod">
          <ac:chgData name="Dezhong Yao" userId="794760dbfb091494" providerId="LiveId" clId="{1FF9570E-BE91-4162-B9C3-6E8B86F3078C}" dt="2020-09-10T16:05:13.337" v="5026" actId="164"/>
          <ac:cxnSpMkLst>
            <pc:docMk/>
            <pc:sldMk cId="3122181217" sldId="356"/>
            <ac:cxnSpMk id="11" creationId="{8820C80F-AEBE-4D57-A83F-B294B0628508}"/>
          </ac:cxnSpMkLst>
        </pc:cxnChg>
        <pc:cxnChg chg="add mod">
          <ac:chgData name="Dezhong Yao" userId="794760dbfb091494" providerId="LiveId" clId="{1FF9570E-BE91-4162-B9C3-6E8B86F3078C}" dt="2020-09-10T16:05:13.337" v="5026" actId="164"/>
          <ac:cxnSpMkLst>
            <pc:docMk/>
            <pc:sldMk cId="3122181217" sldId="356"/>
            <ac:cxnSpMk id="12" creationId="{6AE0D668-DE64-4481-B99E-384334B28D30}"/>
          </ac:cxnSpMkLst>
        </pc:cxnChg>
        <pc:cxnChg chg="add mod">
          <ac:chgData name="Dezhong Yao" userId="794760dbfb091494" providerId="LiveId" clId="{1FF9570E-BE91-4162-B9C3-6E8B86F3078C}" dt="2020-09-10T16:05:13.337" v="5026" actId="164"/>
          <ac:cxnSpMkLst>
            <pc:docMk/>
            <pc:sldMk cId="3122181217" sldId="356"/>
            <ac:cxnSpMk id="13" creationId="{6F14C8F5-26FB-4EC2-9F52-4AFE56441696}"/>
          </ac:cxnSpMkLst>
        </pc:cxnChg>
        <pc:cxnChg chg="add mod">
          <ac:chgData name="Dezhong Yao" userId="794760dbfb091494" providerId="LiveId" clId="{1FF9570E-BE91-4162-B9C3-6E8B86F3078C}" dt="2020-09-10T16:05:13.337" v="5026" actId="164"/>
          <ac:cxnSpMkLst>
            <pc:docMk/>
            <pc:sldMk cId="3122181217" sldId="356"/>
            <ac:cxnSpMk id="14" creationId="{88FF7B1F-8DCF-4962-AB38-65B34103EA03}"/>
          </ac:cxnSpMkLst>
        </pc:cxnChg>
        <pc:cxnChg chg="add mod">
          <ac:chgData name="Dezhong Yao" userId="794760dbfb091494" providerId="LiveId" clId="{1FF9570E-BE91-4162-B9C3-6E8B86F3078C}" dt="2020-09-10T16:05:13.337" v="5026" actId="164"/>
          <ac:cxnSpMkLst>
            <pc:docMk/>
            <pc:sldMk cId="3122181217" sldId="356"/>
            <ac:cxnSpMk id="15" creationId="{AD97E8B0-AD9A-41D0-8F06-0D685476361D}"/>
          </ac:cxnSpMkLst>
        </pc:cxnChg>
        <pc:cxnChg chg="add mod">
          <ac:chgData name="Dezhong Yao" userId="794760dbfb091494" providerId="LiveId" clId="{1FF9570E-BE91-4162-B9C3-6E8B86F3078C}" dt="2020-09-10T16:05:13.337" v="5026" actId="164"/>
          <ac:cxnSpMkLst>
            <pc:docMk/>
            <pc:sldMk cId="3122181217" sldId="356"/>
            <ac:cxnSpMk id="16" creationId="{11767CB9-4E33-4F57-A959-2F8AD200213E}"/>
          </ac:cxnSpMkLst>
        </pc:cxnChg>
        <pc:cxnChg chg="add mod">
          <ac:chgData name="Dezhong Yao" userId="794760dbfb091494" providerId="LiveId" clId="{1FF9570E-BE91-4162-B9C3-6E8B86F3078C}" dt="2020-09-10T16:05:13.337" v="5026" actId="164"/>
          <ac:cxnSpMkLst>
            <pc:docMk/>
            <pc:sldMk cId="3122181217" sldId="356"/>
            <ac:cxnSpMk id="17" creationId="{50938E4E-1A0F-4148-8317-AE60E2A8AC35}"/>
          </ac:cxnSpMkLst>
        </pc:cxnChg>
        <pc:cxnChg chg="add mod">
          <ac:chgData name="Dezhong Yao" userId="794760dbfb091494" providerId="LiveId" clId="{1FF9570E-BE91-4162-B9C3-6E8B86F3078C}" dt="2020-09-10T16:05:13.337" v="5026" actId="164"/>
          <ac:cxnSpMkLst>
            <pc:docMk/>
            <pc:sldMk cId="3122181217" sldId="356"/>
            <ac:cxnSpMk id="18" creationId="{246FB059-2643-458A-AC4C-DF9CEC73BE7C}"/>
          </ac:cxnSpMkLst>
        </pc:cxnChg>
        <pc:cxnChg chg="add mod">
          <ac:chgData name="Dezhong Yao" userId="794760dbfb091494" providerId="LiveId" clId="{1FF9570E-BE91-4162-B9C3-6E8B86F3078C}" dt="2020-09-10T16:05:13.337" v="5026" actId="164"/>
          <ac:cxnSpMkLst>
            <pc:docMk/>
            <pc:sldMk cId="3122181217" sldId="356"/>
            <ac:cxnSpMk id="19" creationId="{D3E5E530-1791-4551-A40B-EAAF2F52B33B}"/>
          </ac:cxnSpMkLst>
        </pc:cxnChg>
        <pc:cxnChg chg="add mod">
          <ac:chgData name="Dezhong Yao" userId="794760dbfb091494" providerId="LiveId" clId="{1FF9570E-BE91-4162-B9C3-6E8B86F3078C}" dt="2020-09-10T16:05:13.337" v="5026" actId="164"/>
          <ac:cxnSpMkLst>
            <pc:docMk/>
            <pc:sldMk cId="3122181217" sldId="356"/>
            <ac:cxnSpMk id="20" creationId="{E86C4EB1-13AB-4834-84D6-7D5EAB967824}"/>
          </ac:cxnSpMkLst>
        </pc:cxnChg>
        <pc:cxnChg chg="add mod">
          <ac:chgData name="Dezhong Yao" userId="794760dbfb091494" providerId="LiveId" clId="{1FF9570E-BE91-4162-B9C3-6E8B86F3078C}" dt="2020-09-10T16:05:13.337" v="5026" actId="164"/>
          <ac:cxnSpMkLst>
            <pc:docMk/>
            <pc:sldMk cId="3122181217" sldId="356"/>
            <ac:cxnSpMk id="21" creationId="{33DC0717-2D5A-4135-8E88-8A6F2C66C633}"/>
          </ac:cxnSpMkLst>
        </pc:cxnChg>
        <pc:cxnChg chg="add mod">
          <ac:chgData name="Dezhong Yao" userId="794760dbfb091494" providerId="LiveId" clId="{1FF9570E-BE91-4162-B9C3-6E8B86F3078C}" dt="2020-09-10T16:05:13.337" v="5026" actId="164"/>
          <ac:cxnSpMkLst>
            <pc:docMk/>
            <pc:sldMk cId="3122181217" sldId="356"/>
            <ac:cxnSpMk id="27" creationId="{805D27CD-8CD3-4F3B-9B2C-81E336105729}"/>
          </ac:cxnSpMkLst>
        </pc:cxnChg>
        <pc:cxnChg chg="add mod">
          <ac:chgData name="Dezhong Yao" userId="794760dbfb091494" providerId="LiveId" clId="{1FF9570E-BE91-4162-B9C3-6E8B86F3078C}" dt="2020-09-10T16:05:13.337" v="5026" actId="164"/>
          <ac:cxnSpMkLst>
            <pc:docMk/>
            <pc:sldMk cId="3122181217" sldId="356"/>
            <ac:cxnSpMk id="30" creationId="{ACC74C87-1C4F-450E-9CCE-909E60742902}"/>
          </ac:cxnSpMkLst>
        </pc:cxnChg>
        <pc:cxnChg chg="add mod">
          <ac:chgData name="Dezhong Yao" userId="794760dbfb091494" providerId="LiveId" clId="{1FF9570E-BE91-4162-B9C3-6E8B86F3078C}" dt="2020-09-10T16:05:13.337" v="5026" actId="164"/>
          <ac:cxnSpMkLst>
            <pc:docMk/>
            <pc:sldMk cId="3122181217" sldId="356"/>
            <ac:cxnSpMk id="40" creationId="{B8F9DDF4-5D5D-40C7-83AB-92EA18CEFF5B}"/>
          </ac:cxnSpMkLst>
        </pc:cxnChg>
        <pc:cxnChg chg="add mod">
          <ac:chgData name="Dezhong Yao" userId="794760dbfb091494" providerId="LiveId" clId="{1FF9570E-BE91-4162-B9C3-6E8B86F3078C}" dt="2020-09-10T16:05:13.337" v="5026" actId="164"/>
          <ac:cxnSpMkLst>
            <pc:docMk/>
            <pc:sldMk cId="3122181217" sldId="356"/>
            <ac:cxnSpMk id="41" creationId="{FE469C28-6142-4D79-B0C6-A15FB60B7C7C}"/>
          </ac:cxnSpMkLst>
        </pc:cxnChg>
        <pc:cxnChg chg="add mod">
          <ac:chgData name="Dezhong Yao" userId="794760dbfb091494" providerId="LiveId" clId="{1FF9570E-BE91-4162-B9C3-6E8B86F3078C}" dt="2020-09-10T16:05:13.337" v="5026" actId="164"/>
          <ac:cxnSpMkLst>
            <pc:docMk/>
            <pc:sldMk cId="3122181217" sldId="356"/>
            <ac:cxnSpMk id="42" creationId="{81A74696-851A-44C9-ACB9-2AC38B0D580D}"/>
          </ac:cxnSpMkLst>
        </pc:cxnChg>
        <pc:cxnChg chg="add mod">
          <ac:chgData name="Dezhong Yao" userId="794760dbfb091494" providerId="LiveId" clId="{1FF9570E-BE91-4162-B9C3-6E8B86F3078C}" dt="2020-09-10T16:05:13.337" v="5026" actId="164"/>
          <ac:cxnSpMkLst>
            <pc:docMk/>
            <pc:sldMk cId="3122181217" sldId="356"/>
            <ac:cxnSpMk id="43" creationId="{7A29EE42-15A4-4D40-BC95-D806B5EEA378}"/>
          </ac:cxnSpMkLst>
        </pc:cxnChg>
        <pc:cxnChg chg="add mod">
          <ac:chgData name="Dezhong Yao" userId="794760dbfb091494" providerId="LiveId" clId="{1FF9570E-BE91-4162-B9C3-6E8B86F3078C}" dt="2020-09-10T16:05:13.337" v="5026" actId="164"/>
          <ac:cxnSpMkLst>
            <pc:docMk/>
            <pc:sldMk cId="3122181217" sldId="356"/>
            <ac:cxnSpMk id="44" creationId="{63854C2D-933E-4FD0-8C85-AD7F8096B5C0}"/>
          </ac:cxnSpMkLst>
        </pc:cxnChg>
        <pc:cxnChg chg="add mod">
          <ac:chgData name="Dezhong Yao" userId="794760dbfb091494" providerId="LiveId" clId="{1FF9570E-BE91-4162-B9C3-6E8B86F3078C}" dt="2020-09-10T16:05:13.337" v="5026" actId="164"/>
          <ac:cxnSpMkLst>
            <pc:docMk/>
            <pc:sldMk cId="3122181217" sldId="356"/>
            <ac:cxnSpMk id="45" creationId="{D1E42C33-C83D-483C-A5DA-F4A235122B91}"/>
          </ac:cxnSpMkLst>
        </pc:cxnChg>
        <pc:cxnChg chg="add mod">
          <ac:chgData name="Dezhong Yao" userId="794760dbfb091494" providerId="LiveId" clId="{1FF9570E-BE91-4162-B9C3-6E8B86F3078C}" dt="2020-09-10T16:05:13.337" v="5026" actId="164"/>
          <ac:cxnSpMkLst>
            <pc:docMk/>
            <pc:sldMk cId="3122181217" sldId="356"/>
            <ac:cxnSpMk id="46" creationId="{0C5467EE-1E27-4679-8052-B2B906505FE0}"/>
          </ac:cxnSpMkLst>
        </pc:cxnChg>
        <pc:cxnChg chg="add mod">
          <ac:chgData name="Dezhong Yao" userId="794760dbfb091494" providerId="LiveId" clId="{1FF9570E-BE91-4162-B9C3-6E8B86F3078C}" dt="2020-09-10T16:05:13.337" v="5026" actId="164"/>
          <ac:cxnSpMkLst>
            <pc:docMk/>
            <pc:sldMk cId="3122181217" sldId="356"/>
            <ac:cxnSpMk id="47" creationId="{0FA61292-C78F-4F51-80C3-B6876B8B57B6}"/>
          </ac:cxnSpMkLst>
        </pc:cxnChg>
        <pc:cxnChg chg="add mod">
          <ac:chgData name="Dezhong Yao" userId="794760dbfb091494" providerId="LiveId" clId="{1FF9570E-BE91-4162-B9C3-6E8B86F3078C}" dt="2020-09-10T16:05:13.337" v="5026" actId="164"/>
          <ac:cxnSpMkLst>
            <pc:docMk/>
            <pc:sldMk cId="3122181217" sldId="356"/>
            <ac:cxnSpMk id="48" creationId="{D9905636-243B-422A-A259-52D68F35E3B3}"/>
          </ac:cxnSpMkLst>
        </pc:cxnChg>
        <pc:cxnChg chg="add mod">
          <ac:chgData name="Dezhong Yao" userId="794760dbfb091494" providerId="LiveId" clId="{1FF9570E-BE91-4162-B9C3-6E8B86F3078C}" dt="2020-09-10T16:05:13.337" v="5026" actId="164"/>
          <ac:cxnSpMkLst>
            <pc:docMk/>
            <pc:sldMk cId="3122181217" sldId="356"/>
            <ac:cxnSpMk id="49" creationId="{5CCB8109-30C0-474F-BEAC-3A3FBDA1EFD5}"/>
          </ac:cxnSpMkLst>
        </pc:cxnChg>
        <pc:cxnChg chg="add mod">
          <ac:chgData name="Dezhong Yao" userId="794760dbfb091494" providerId="LiveId" clId="{1FF9570E-BE91-4162-B9C3-6E8B86F3078C}" dt="2020-09-10T16:05:13.337" v="5026" actId="164"/>
          <ac:cxnSpMkLst>
            <pc:docMk/>
            <pc:sldMk cId="3122181217" sldId="356"/>
            <ac:cxnSpMk id="50" creationId="{CB6713AD-26BF-4051-B475-63F9EEC1F0AE}"/>
          </ac:cxnSpMkLst>
        </pc:cxnChg>
        <pc:cxnChg chg="add mod">
          <ac:chgData name="Dezhong Yao" userId="794760dbfb091494" providerId="LiveId" clId="{1FF9570E-BE91-4162-B9C3-6E8B86F3078C}" dt="2020-09-10T16:05:13.337" v="5026" actId="164"/>
          <ac:cxnSpMkLst>
            <pc:docMk/>
            <pc:sldMk cId="3122181217" sldId="356"/>
            <ac:cxnSpMk id="56" creationId="{ED8BB00F-2DDD-4B2C-8EBD-B513F79061C3}"/>
          </ac:cxnSpMkLst>
        </pc:cxnChg>
        <pc:cxnChg chg="add mod">
          <ac:chgData name="Dezhong Yao" userId="794760dbfb091494" providerId="LiveId" clId="{1FF9570E-BE91-4162-B9C3-6E8B86F3078C}" dt="2020-09-10T16:05:13.337" v="5026" actId="164"/>
          <ac:cxnSpMkLst>
            <pc:docMk/>
            <pc:sldMk cId="3122181217" sldId="356"/>
            <ac:cxnSpMk id="59" creationId="{CD3347BA-1F5F-45F7-A5B3-D90D0004A17C}"/>
          </ac:cxnSpMkLst>
        </pc:cxnChg>
      </pc:sldChg>
      <pc:sldChg chg="new">
        <pc:chgData name="Dezhong Yao" userId="794760dbfb091494" providerId="LiveId" clId="{1FF9570E-BE91-4162-B9C3-6E8B86F3078C}" dt="2020-09-10T16:03:23.594" v="4884" actId="680"/>
        <pc:sldMkLst>
          <pc:docMk/>
          <pc:sldMk cId="2849584191" sldId="357"/>
        </pc:sldMkLst>
      </pc:sldChg>
      <pc:sldChg chg="new">
        <pc:chgData name="Dezhong Yao" userId="794760dbfb091494" providerId="LiveId" clId="{1FF9570E-BE91-4162-B9C3-6E8B86F3078C}" dt="2020-09-10T16:03:23.776" v="4885" actId="680"/>
        <pc:sldMkLst>
          <pc:docMk/>
          <pc:sldMk cId="3480331947" sldId="358"/>
        </pc:sldMkLst>
      </pc:sldChg>
      <pc:sldChg chg="addSp modSp new mod">
        <pc:chgData name="Dezhong Yao" userId="794760dbfb091494" providerId="LiveId" clId="{1FF9570E-BE91-4162-B9C3-6E8B86F3078C}" dt="2020-09-12T16:47:09.074" v="5638" actId="1076"/>
        <pc:sldMkLst>
          <pc:docMk/>
          <pc:sldMk cId="2213177634" sldId="359"/>
        </pc:sldMkLst>
        <pc:spChg chg="mod">
          <ac:chgData name="Dezhong Yao" userId="794760dbfb091494" providerId="LiveId" clId="{1FF9570E-BE91-4162-B9C3-6E8B86F3078C}" dt="2020-09-12T16:45:35.885" v="5528"/>
          <ac:spMkLst>
            <pc:docMk/>
            <pc:sldMk cId="2213177634" sldId="359"/>
            <ac:spMk id="2" creationId="{34F77C93-E24A-4D0D-B2FF-800CB0F2C9D7}"/>
          </ac:spMkLst>
        </pc:spChg>
        <pc:spChg chg="mod">
          <ac:chgData name="Dezhong Yao" userId="794760dbfb091494" providerId="LiveId" clId="{1FF9570E-BE91-4162-B9C3-6E8B86F3078C}" dt="2020-09-12T16:46:57.777" v="5636" actId="1076"/>
          <ac:spMkLst>
            <pc:docMk/>
            <pc:sldMk cId="2213177634" sldId="359"/>
            <ac:spMk id="3" creationId="{4B3BEA49-476B-4A2D-80BE-A51EC17FAAAC}"/>
          </ac:spMkLst>
        </pc:spChg>
        <pc:spChg chg="add mod">
          <ac:chgData name="Dezhong Yao" userId="794760dbfb091494" providerId="LiveId" clId="{1FF9570E-BE91-4162-B9C3-6E8B86F3078C}" dt="2020-09-12T16:46:55.568" v="5634" actId="164"/>
          <ac:spMkLst>
            <pc:docMk/>
            <pc:sldMk cId="2213177634" sldId="359"/>
            <ac:spMk id="4" creationId="{D40AB409-D49C-4925-AF8C-9672A513CB24}"/>
          </ac:spMkLst>
        </pc:spChg>
        <pc:spChg chg="add mod">
          <ac:chgData name="Dezhong Yao" userId="794760dbfb091494" providerId="LiveId" clId="{1FF9570E-BE91-4162-B9C3-6E8B86F3078C}" dt="2020-09-12T16:46:55.568" v="5634" actId="164"/>
          <ac:spMkLst>
            <pc:docMk/>
            <pc:sldMk cId="2213177634" sldId="359"/>
            <ac:spMk id="5" creationId="{8C097C6E-7291-4E22-B3A0-7D67C397FA01}"/>
          </ac:spMkLst>
        </pc:spChg>
        <pc:spChg chg="add mod">
          <ac:chgData name="Dezhong Yao" userId="794760dbfb091494" providerId="LiveId" clId="{1FF9570E-BE91-4162-B9C3-6E8B86F3078C}" dt="2020-09-12T16:46:55.568" v="5634" actId="164"/>
          <ac:spMkLst>
            <pc:docMk/>
            <pc:sldMk cId="2213177634" sldId="359"/>
            <ac:spMk id="6" creationId="{11B3B0D5-5E1C-4F0A-AE73-77114CBF9AE9}"/>
          </ac:spMkLst>
        </pc:spChg>
        <pc:spChg chg="add mod">
          <ac:chgData name="Dezhong Yao" userId="794760dbfb091494" providerId="LiveId" clId="{1FF9570E-BE91-4162-B9C3-6E8B86F3078C}" dt="2020-09-12T16:46:55.568" v="5634" actId="164"/>
          <ac:spMkLst>
            <pc:docMk/>
            <pc:sldMk cId="2213177634" sldId="359"/>
            <ac:spMk id="7" creationId="{30B711B4-9D39-400B-88F9-6BD94736DA2A}"/>
          </ac:spMkLst>
        </pc:spChg>
        <pc:spChg chg="add mod">
          <ac:chgData name="Dezhong Yao" userId="794760dbfb091494" providerId="LiveId" clId="{1FF9570E-BE91-4162-B9C3-6E8B86F3078C}" dt="2020-09-12T16:46:55.568" v="5634" actId="164"/>
          <ac:spMkLst>
            <pc:docMk/>
            <pc:sldMk cId="2213177634" sldId="359"/>
            <ac:spMk id="8" creationId="{694CC7EB-9F1E-4776-8134-03C1B93279D9}"/>
          </ac:spMkLst>
        </pc:spChg>
        <pc:spChg chg="add mod">
          <ac:chgData name="Dezhong Yao" userId="794760dbfb091494" providerId="LiveId" clId="{1FF9570E-BE91-4162-B9C3-6E8B86F3078C}" dt="2020-09-12T16:46:55.568" v="5634" actId="164"/>
          <ac:spMkLst>
            <pc:docMk/>
            <pc:sldMk cId="2213177634" sldId="359"/>
            <ac:spMk id="9" creationId="{AF388071-9411-4267-A316-96C909A465F0}"/>
          </ac:spMkLst>
        </pc:spChg>
        <pc:spChg chg="add mod">
          <ac:chgData name="Dezhong Yao" userId="794760dbfb091494" providerId="LiveId" clId="{1FF9570E-BE91-4162-B9C3-6E8B86F3078C}" dt="2020-09-12T16:46:55.568" v="5634" actId="164"/>
          <ac:spMkLst>
            <pc:docMk/>
            <pc:sldMk cId="2213177634" sldId="359"/>
            <ac:spMk id="19" creationId="{4DD817D5-8E32-474B-9517-6C9AB866DF15}"/>
          </ac:spMkLst>
        </pc:spChg>
        <pc:spChg chg="add mod">
          <ac:chgData name="Dezhong Yao" userId="794760dbfb091494" providerId="LiveId" clId="{1FF9570E-BE91-4162-B9C3-6E8B86F3078C}" dt="2020-09-12T16:46:55.568" v="5634" actId="164"/>
          <ac:spMkLst>
            <pc:docMk/>
            <pc:sldMk cId="2213177634" sldId="359"/>
            <ac:spMk id="20" creationId="{3F303A11-1B0E-4748-B0EC-96B8476AC1D5}"/>
          </ac:spMkLst>
        </pc:spChg>
        <pc:spChg chg="add mod">
          <ac:chgData name="Dezhong Yao" userId="794760dbfb091494" providerId="LiveId" clId="{1FF9570E-BE91-4162-B9C3-6E8B86F3078C}" dt="2020-09-12T16:46:55.568" v="5634" actId="164"/>
          <ac:spMkLst>
            <pc:docMk/>
            <pc:sldMk cId="2213177634" sldId="359"/>
            <ac:spMk id="21" creationId="{CCFB4B9A-80CC-499E-8655-4AFA981A6E5D}"/>
          </ac:spMkLst>
        </pc:spChg>
        <pc:spChg chg="add mod">
          <ac:chgData name="Dezhong Yao" userId="794760dbfb091494" providerId="LiveId" clId="{1FF9570E-BE91-4162-B9C3-6E8B86F3078C}" dt="2020-09-12T16:46:55.568" v="5634" actId="164"/>
          <ac:spMkLst>
            <pc:docMk/>
            <pc:sldMk cId="2213177634" sldId="359"/>
            <ac:spMk id="22" creationId="{3D36218F-E1C8-4F18-BFE0-43D0CBA3401A}"/>
          </ac:spMkLst>
        </pc:spChg>
        <pc:spChg chg="add mod">
          <ac:chgData name="Dezhong Yao" userId="794760dbfb091494" providerId="LiveId" clId="{1FF9570E-BE91-4162-B9C3-6E8B86F3078C}" dt="2020-09-12T16:46:55.568" v="5634" actId="164"/>
          <ac:spMkLst>
            <pc:docMk/>
            <pc:sldMk cId="2213177634" sldId="359"/>
            <ac:spMk id="23" creationId="{8A48121C-0840-48FC-B7AC-1A139325E1DA}"/>
          </ac:spMkLst>
        </pc:spChg>
        <pc:spChg chg="add mod">
          <ac:chgData name="Dezhong Yao" userId="794760dbfb091494" providerId="LiveId" clId="{1FF9570E-BE91-4162-B9C3-6E8B86F3078C}" dt="2020-09-12T16:46:55.568" v="5634" actId="164"/>
          <ac:spMkLst>
            <pc:docMk/>
            <pc:sldMk cId="2213177634" sldId="359"/>
            <ac:spMk id="24" creationId="{A666993F-0B1E-4D9A-82B9-C23311C4F20D}"/>
          </ac:spMkLst>
        </pc:spChg>
        <pc:spChg chg="add mod">
          <ac:chgData name="Dezhong Yao" userId="794760dbfb091494" providerId="LiveId" clId="{1FF9570E-BE91-4162-B9C3-6E8B86F3078C}" dt="2020-09-12T16:46:55.568" v="5634" actId="164"/>
          <ac:spMkLst>
            <pc:docMk/>
            <pc:sldMk cId="2213177634" sldId="359"/>
            <ac:spMk id="33" creationId="{D2BAF3CB-1289-489B-B994-CA36EEB8D93F}"/>
          </ac:spMkLst>
        </pc:spChg>
        <pc:spChg chg="add mod">
          <ac:chgData name="Dezhong Yao" userId="794760dbfb091494" providerId="LiveId" clId="{1FF9570E-BE91-4162-B9C3-6E8B86F3078C}" dt="2020-09-12T16:46:55.568" v="5634" actId="164"/>
          <ac:spMkLst>
            <pc:docMk/>
            <pc:sldMk cId="2213177634" sldId="359"/>
            <ac:spMk id="34" creationId="{F799FD1F-F0F7-4C56-BF14-978E3B6B1379}"/>
          </ac:spMkLst>
        </pc:spChg>
        <pc:spChg chg="add mod">
          <ac:chgData name="Dezhong Yao" userId="794760dbfb091494" providerId="LiveId" clId="{1FF9570E-BE91-4162-B9C3-6E8B86F3078C}" dt="2020-09-12T16:46:55.568" v="5634" actId="164"/>
          <ac:spMkLst>
            <pc:docMk/>
            <pc:sldMk cId="2213177634" sldId="359"/>
            <ac:spMk id="35" creationId="{8DA01772-59D3-4D44-9A22-95218F0F3789}"/>
          </ac:spMkLst>
        </pc:spChg>
        <pc:spChg chg="add mod">
          <ac:chgData name="Dezhong Yao" userId="794760dbfb091494" providerId="LiveId" clId="{1FF9570E-BE91-4162-B9C3-6E8B86F3078C}" dt="2020-09-12T16:46:55.568" v="5634" actId="164"/>
          <ac:spMkLst>
            <pc:docMk/>
            <pc:sldMk cId="2213177634" sldId="359"/>
            <ac:spMk id="36" creationId="{7E10FF42-F2C2-4146-9701-2D656C66F397}"/>
          </ac:spMkLst>
        </pc:spChg>
        <pc:spChg chg="add mod">
          <ac:chgData name="Dezhong Yao" userId="794760dbfb091494" providerId="LiveId" clId="{1FF9570E-BE91-4162-B9C3-6E8B86F3078C}" dt="2020-09-12T16:46:55.568" v="5634" actId="164"/>
          <ac:spMkLst>
            <pc:docMk/>
            <pc:sldMk cId="2213177634" sldId="359"/>
            <ac:spMk id="41" creationId="{F27F07CE-7A7C-4DED-97AE-3380355A59EE}"/>
          </ac:spMkLst>
        </pc:spChg>
        <pc:spChg chg="add mod">
          <ac:chgData name="Dezhong Yao" userId="794760dbfb091494" providerId="LiveId" clId="{1FF9570E-BE91-4162-B9C3-6E8B86F3078C}" dt="2020-09-12T16:46:55.568" v="5634" actId="164"/>
          <ac:spMkLst>
            <pc:docMk/>
            <pc:sldMk cId="2213177634" sldId="359"/>
            <ac:spMk id="43" creationId="{9552914E-277B-4E37-9E33-A01EEA0A094D}"/>
          </ac:spMkLst>
        </pc:spChg>
        <pc:spChg chg="add mod">
          <ac:chgData name="Dezhong Yao" userId="794760dbfb091494" providerId="LiveId" clId="{1FF9570E-BE91-4162-B9C3-6E8B86F3078C}" dt="2020-09-12T16:46:55.568" v="5634" actId="164"/>
          <ac:spMkLst>
            <pc:docMk/>
            <pc:sldMk cId="2213177634" sldId="359"/>
            <ac:spMk id="44" creationId="{DD97552C-6214-4B34-82DF-F76718B2A8C8}"/>
          </ac:spMkLst>
        </pc:spChg>
        <pc:spChg chg="add mod">
          <ac:chgData name="Dezhong Yao" userId="794760dbfb091494" providerId="LiveId" clId="{1FF9570E-BE91-4162-B9C3-6E8B86F3078C}" dt="2020-09-12T16:46:55.568" v="5634" actId="164"/>
          <ac:spMkLst>
            <pc:docMk/>
            <pc:sldMk cId="2213177634" sldId="359"/>
            <ac:spMk id="45" creationId="{0F3B7709-4073-4A72-884C-DF38615CB569}"/>
          </ac:spMkLst>
        </pc:spChg>
        <pc:spChg chg="add mod">
          <ac:chgData name="Dezhong Yao" userId="794760dbfb091494" providerId="LiveId" clId="{1FF9570E-BE91-4162-B9C3-6E8B86F3078C}" dt="2020-09-12T16:46:55.568" v="5634" actId="164"/>
          <ac:spMkLst>
            <pc:docMk/>
            <pc:sldMk cId="2213177634" sldId="359"/>
            <ac:spMk id="46" creationId="{C13461D0-354F-40E2-A377-21179DCF8D1E}"/>
          </ac:spMkLst>
        </pc:spChg>
        <pc:spChg chg="add mod">
          <ac:chgData name="Dezhong Yao" userId="794760dbfb091494" providerId="LiveId" clId="{1FF9570E-BE91-4162-B9C3-6E8B86F3078C}" dt="2020-09-12T16:46:55.568" v="5634" actId="164"/>
          <ac:spMkLst>
            <pc:docMk/>
            <pc:sldMk cId="2213177634" sldId="359"/>
            <ac:spMk id="47" creationId="{36A3E6D2-B8BD-47B6-8A2F-83A0591632DB}"/>
          </ac:spMkLst>
        </pc:spChg>
        <pc:spChg chg="add mod">
          <ac:chgData name="Dezhong Yao" userId="794760dbfb091494" providerId="LiveId" clId="{1FF9570E-BE91-4162-B9C3-6E8B86F3078C}" dt="2020-09-12T16:46:55.568" v="5634" actId="164"/>
          <ac:spMkLst>
            <pc:docMk/>
            <pc:sldMk cId="2213177634" sldId="359"/>
            <ac:spMk id="50" creationId="{F5F11266-D12A-41F1-A837-E264D5422293}"/>
          </ac:spMkLst>
        </pc:spChg>
        <pc:spChg chg="add mod">
          <ac:chgData name="Dezhong Yao" userId="794760dbfb091494" providerId="LiveId" clId="{1FF9570E-BE91-4162-B9C3-6E8B86F3078C}" dt="2020-09-12T16:46:55.568" v="5634" actId="164"/>
          <ac:spMkLst>
            <pc:docMk/>
            <pc:sldMk cId="2213177634" sldId="359"/>
            <ac:spMk id="52" creationId="{1DA913D9-C12F-470D-AAA1-92DE468BCAB0}"/>
          </ac:spMkLst>
        </pc:spChg>
        <pc:spChg chg="add mod">
          <ac:chgData name="Dezhong Yao" userId="794760dbfb091494" providerId="LiveId" clId="{1FF9570E-BE91-4162-B9C3-6E8B86F3078C}" dt="2020-09-12T16:46:55.568" v="5634" actId="164"/>
          <ac:spMkLst>
            <pc:docMk/>
            <pc:sldMk cId="2213177634" sldId="359"/>
            <ac:spMk id="53" creationId="{8EAEACB0-C482-4C51-AE92-D8079C2A6CE3}"/>
          </ac:spMkLst>
        </pc:spChg>
        <pc:spChg chg="add mod">
          <ac:chgData name="Dezhong Yao" userId="794760dbfb091494" providerId="LiveId" clId="{1FF9570E-BE91-4162-B9C3-6E8B86F3078C}" dt="2020-09-12T16:46:55.568" v="5634" actId="164"/>
          <ac:spMkLst>
            <pc:docMk/>
            <pc:sldMk cId="2213177634" sldId="359"/>
            <ac:spMk id="54" creationId="{708319EE-A3DF-4516-A9B4-012415E31281}"/>
          </ac:spMkLst>
        </pc:spChg>
        <pc:spChg chg="add mod">
          <ac:chgData name="Dezhong Yao" userId="794760dbfb091494" providerId="LiveId" clId="{1FF9570E-BE91-4162-B9C3-6E8B86F3078C}" dt="2020-09-12T16:46:55.568" v="5634" actId="164"/>
          <ac:spMkLst>
            <pc:docMk/>
            <pc:sldMk cId="2213177634" sldId="359"/>
            <ac:spMk id="55" creationId="{09899262-71A1-4811-8CCE-BB6BAF62E02D}"/>
          </ac:spMkLst>
        </pc:spChg>
        <pc:spChg chg="add mod">
          <ac:chgData name="Dezhong Yao" userId="794760dbfb091494" providerId="LiveId" clId="{1FF9570E-BE91-4162-B9C3-6E8B86F3078C}" dt="2020-09-12T16:46:55.568" v="5634" actId="164"/>
          <ac:spMkLst>
            <pc:docMk/>
            <pc:sldMk cId="2213177634" sldId="359"/>
            <ac:spMk id="56" creationId="{E33939A8-C295-49F6-BB2F-525B11B5A57D}"/>
          </ac:spMkLst>
        </pc:spChg>
        <pc:spChg chg="add mod">
          <ac:chgData name="Dezhong Yao" userId="794760dbfb091494" providerId="LiveId" clId="{1FF9570E-BE91-4162-B9C3-6E8B86F3078C}" dt="2020-09-12T16:46:55.568" v="5634" actId="164"/>
          <ac:spMkLst>
            <pc:docMk/>
            <pc:sldMk cId="2213177634" sldId="359"/>
            <ac:spMk id="60" creationId="{20E85CFE-A587-430E-A5F4-D6B6A3E5233C}"/>
          </ac:spMkLst>
        </pc:spChg>
        <pc:spChg chg="add mod">
          <ac:chgData name="Dezhong Yao" userId="794760dbfb091494" providerId="LiveId" clId="{1FF9570E-BE91-4162-B9C3-6E8B86F3078C}" dt="2020-09-12T16:46:55.568" v="5634" actId="164"/>
          <ac:spMkLst>
            <pc:docMk/>
            <pc:sldMk cId="2213177634" sldId="359"/>
            <ac:spMk id="61" creationId="{9170DAAD-84FA-4721-B104-77F98D64A706}"/>
          </ac:spMkLst>
        </pc:spChg>
        <pc:spChg chg="add mod">
          <ac:chgData name="Dezhong Yao" userId="794760dbfb091494" providerId="LiveId" clId="{1FF9570E-BE91-4162-B9C3-6E8B86F3078C}" dt="2020-09-12T16:46:55.568" v="5634" actId="164"/>
          <ac:spMkLst>
            <pc:docMk/>
            <pc:sldMk cId="2213177634" sldId="359"/>
            <ac:spMk id="62" creationId="{C2FBB981-569C-4776-9CF9-E2D0E314F060}"/>
          </ac:spMkLst>
        </pc:spChg>
        <pc:spChg chg="add mod">
          <ac:chgData name="Dezhong Yao" userId="794760dbfb091494" providerId="LiveId" clId="{1FF9570E-BE91-4162-B9C3-6E8B86F3078C}" dt="2020-09-12T16:46:55.568" v="5634" actId="164"/>
          <ac:spMkLst>
            <pc:docMk/>
            <pc:sldMk cId="2213177634" sldId="359"/>
            <ac:spMk id="63" creationId="{BDE3EEE0-2AE0-431D-9A54-CEF06919F4CA}"/>
          </ac:spMkLst>
        </pc:spChg>
        <pc:spChg chg="add mod">
          <ac:chgData name="Dezhong Yao" userId="794760dbfb091494" providerId="LiveId" clId="{1FF9570E-BE91-4162-B9C3-6E8B86F3078C}" dt="2020-09-12T16:46:55.568" v="5634" actId="164"/>
          <ac:spMkLst>
            <pc:docMk/>
            <pc:sldMk cId="2213177634" sldId="359"/>
            <ac:spMk id="67" creationId="{04559BDD-2D46-416A-8A0B-D670A2A5F510}"/>
          </ac:spMkLst>
        </pc:spChg>
        <pc:spChg chg="add mod">
          <ac:chgData name="Dezhong Yao" userId="794760dbfb091494" providerId="LiveId" clId="{1FF9570E-BE91-4162-B9C3-6E8B86F3078C}" dt="2020-09-12T16:46:55.568" v="5634" actId="164"/>
          <ac:spMkLst>
            <pc:docMk/>
            <pc:sldMk cId="2213177634" sldId="359"/>
            <ac:spMk id="68" creationId="{EEE8CE92-FDB9-4AB5-A172-385B1D0C9982}"/>
          </ac:spMkLst>
        </pc:spChg>
        <pc:spChg chg="add mod">
          <ac:chgData name="Dezhong Yao" userId="794760dbfb091494" providerId="LiveId" clId="{1FF9570E-BE91-4162-B9C3-6E8B86F3078C}" dt="2020-09-12T16:46:55.568" v="5634" actId="164"/>
          <ac:spMkLst>
            <pc:docMk/>
            <pc:sldMk cId="2213177634" sldId="359"/>
            <ac:spMk id="69" creationId="{D573930D-2B51-4A1A-88DC-05EF23B03889}"/>
          </ac:spMkLst>
        </pc:spChg>
        <pc:spChg chg="add mod">
          <ac:chgData name="Dezhong Yao" userId="794760dbfb091494" providerId="LiveId" clId="{1FF9570E-BE91-4162-B9C3-6E8B86F3078C}" dt="2020-09-12T16:46:55.568" v="5634" actId="164"/>
          <ac:spMkLst>
            <pc:docMk/>
            <pc:sldMk cId="2213177634" sldId="359"/>
            <ac:spMk id="70" creationId="{C46C11E0-2E61-4EDF-8FDD-B147FA1FE126}"/>
          </ac:spMkLst>
        </pc:spChg>
        <pc:spChg chg="add mod">
          <ac:chgData name="Dezhong Yao" userId="794760dbfb091494" providerId="LiveId" clId="{1FF9570E-BE91-4162-B9C3-6E8B86F3078C}" dt="2020-09-12T16:46:55.568" v="5634" actId="164"/>
          <ac:spMkLst>
            <pc:docMk/>
            <pc:sldMk cId="2213177634" sldId="359"/>
            <ac:spMk id="71" creationId="{5687DB5A-821F-453C-B4FC-31A40AE47B12}"/>
          </ac:spMkLst>
        </pc:spChg>
        <pc:spChg chg="add mod">
          <ac:chgData name="Dezhong Yao" userId="794760dbfb091494" providerId="LiveId" clId="{1FF9570E-BE91-4162-B9C3-6E8B86F3078C}" dt="2020-09-12T16:46:55.568" v="5634" actId="164"/>
          <ac:spMkLst>
            <pc:docMk/>
            <pc:sldMk cId="2213177634" sldId="359"/>
            <ac:spMk id="72" creationId="{03EFAFD0-9C4E-4DD3-B463-7DFCBC610AC3}"/>
          </ac:spMkLst>
        </pc:spChg>
        <pc:spChg chg="add mod">
          <ac:chgData name="Dezhong Yao" userId="794760dbfb091494" providerId="LiveId" clId="{1FF9570E-BE91-4162-B9C3-6E8B86F3078C}" dt="2020-09-12T16:46:55.568" v="5634" actId="164"/>
          <ac:spMkLst>
            <pc:docMk/>
            <pc:sldMk cId="2213177634" sldId="359"/>
            <ac:spMk id="76" creationId="{11A2016B-0A52-40E5-97A4-C731DACBAE42}"/>
          </ac:spMkLst>
        </pc:spChg>
        <pc:spChg chg="add mod">
          <ac:chgData name="Dezhong Yao" userId="794760dbfb091494" providerId="LiveId" clId="{1FF9570E-BE91-4162-B9C3-6E8B86F3078C}" dt="2020-09-12T16:46:55.568" v="5634" actId="164"/>
          <ac:spMkLst>
            <pc:docMk/>
            <pc:sldMk cId="2213177634" sldId="359"/>
            <ac:spMk id="77" creationId="{BB94E7E0-1E99-4760-8896-FFDF4E3C35E1}"/>
          </ac:spMkLst>
        </pc:spChg>
        <pc:spChg chg="add mod">
          <ac:chgData name="Dezhong Yao" userId="794760dbfb091494" providerId="LiveId" clId="{1FF9570E-BE91-4162-B9C3-6E8B86F3078C}" dt="2020-09-12T16:46:55.568" v="5634" actId="164"/>
          <ac:spMkLst>
            <pc:docMk/>
            <pc:sldMk cId="2213177634" sldId="359"/>
            <ac:spMk id="78" creationId="{67566540-2F22-4D9E-993E-AC0CAB1ABBC7}"/>
          </ac:spMkLst>
        </pc:spChg>
        <pc:spChg chg="add mod">
          <ac:chgData name="Dezhong Yao" userId="794760dbfb091494" providerId="LiveId" clId="{1FF9570E-BE91-4162-B9C3-6E8B86F3078C}" dt="2020-09-12T16:46:55.568" v="5634" actId="164"/>
          <ac:spMkLst>
            <pc:docMk/>
            <pc:sldMk cId="2213177634" sldId="359"/>
            <ac:spMk id="79" creationId="{D0EADB21-9A15-44E9-8A22-223CD9E5B667}"/>
          </ac:spMkLst>
        </pc:spChg>
        <pc:spChg chg="add mod">
          <ac:chgData name="Dezhong Yao" userId="794760dbfb091494" providerId="LiveId" clId="{1FF9570E-BE91-4162-B9C3-6E8B86F3078C}" dt="2020-09-12T16:46:55.568" v="5634" actId="164"/>
          <ac:spMkLst>
            <pc:docMk/>
            <pc:sldMk cId="2213177634" sldId="359"/>
            <ac:spMk id="83" creationId="{DD2CDBCA-75C3-4995-88CE-6F13F2EED0E5}"/>
          </ac:spMkLst>
        </pc:spChg>
        <pc:spChg chg="add mod">
          <ac:chgData name="Dezhong Yao" userId="794760dbfb091494" providerId="LiveId" clId="{1FF9570E-BE91-4162-B9C3-6E8B86F3078C}" dt="2020-09-12T16:46:55.568" v="5634" actId="164"/>
          <ac:spMkLst>
            <pc:docMk/>
            <pc:sldMk cId="2213177634" sldId="359"/>
            <ac:spMk id="84" creationId="{A99BA996-A7CC-4FF4-827C-2F6CC62BD108}"/>
          </ac:spMkLst>
        </pc:spChg>
        <pc:spChg chg="add mod">
          <ac:chgData name="Dezhong Yao" userId="794760dbfb091494" providerId="LiveId" clId="{1FF9570E-BE91-4162-B9C3-6E8B86F3078C}" dt="2020-09-12T16:46:55.568" v="5634" actId="164"/>
          <ac:spMkLst>
            <pc:docMk/>
            <pc:sldMk cId="2213177634" sldId="359"/>
            <ac:spMk id="85" creationId="{DE1AF7A2-377D-453F-A71C-D6F23E7C54A9}"/>
          </ac:spMkLst>
        </pc:spChg>
        <pc:spChg chg="add mod">
          <ac:chgData name="Dezhong Yao" userId="794760dbfb091494" providerId="LiveId" clId="{1FF9570E-BE91-4162-B9C3-6E8B86F3078C}" dt="2020-09-12T16:46:55.568" v="5634" actId="164"/>
          <ac:spMkLst>
            <pc:docMk/>
            <pc:sldMk cId="2213177634" sldId="359"/>
            <ac:spMk id="89" creationId="{76379A8C-23EF-47CD-8BAA-3DBCB836406A}"/>
          </ac:spMkLst>
        </pc:spChg>
        <pc:spChg chg="add mod">
          <ac:chgData name="Dezhong Yao" userId="794760dbfb091494" providerId="LiveId" clId="{1FF9570E-BE91-4162-B9C3-6E8B86F3078C}" dt="2020-09-12T16:46:55.568" v="5634" actId="164"/>
          <ac:spMkLst>
            <pc:docMk/>
            <pc:sldMk cId="2213177634" sldId="359"/>
            <ac:spMk id="90" creationId="{D5D789D9-3171-417C-9658-C0A6697D7F77}"/>
          </ac:spMkLst>
        </pc:spChg>
        <pc:spChg chg="add mod">
          <ac:chgData name="Dezhong Yao" userId="794760dbfb091494" providerId="LiveId" clId="{1FF9570E-BE91-4162-B9C3-6E8B86F3078C}" dt="2020-09-12T16:46:55.568" v="5634" actId="164"/>
          <ac:spMkLst>
            <pc:docMk/>
            <pc:sldMk cId="2213177634" sldId="359"/>
            <ac:spMk id="91" creationId="{3F981A6E-A846-448E-B468-A8A728BA3E7C}"/>
          </ac:spMkLst>
        </pc:spChg>
        <pc:spChg chg="add mod">
          <ac:chgData name="Dezhong Yao" userId="794760dbfb091494" providerId="LiveId" clId="{1FF9570E-BE91-4162-B9C3-6E8B86F3078C}" dt="2020-09-12T16:46:55.568" v="5634" actId="164"/>
          <ac:spMkLst>
            <pc:docMk/>
            <pc:sldMk cId="2213177634" sldId="359"/>
            <ac:spMk id="93" creationId="{B6E4FF22-FF63-4A70-BA85-ACBA8E6A02C4}"/>
          </ac:spMkLst>
        </pc:spChg>
        <pc:spChg chg="add mod">
          <ac:chgData name="Dezhong Yao" userId="794760dbfb091494" providerId="LiveId" clId="{1FF9570E-BE91-4162-B9C3-6E8B86F3078C}" dt="2020-09-12T16:46:55.568" v="5634" actId="164"/>
          <ac:spMkLst>
            <pc:docMk/>
            <pc:sldMk cId="2213177634" sldId="359"/>
            <ac:spMk id="96" creationId="{79FBF559-30FC-479C-9A50-25B0006F2861}"/>
          </ac:spMkLst>
        </pc:spChg>
        <pc:spChg chg="add mod">
          <ac:chgData name="Dezhong Yao" userId="794760dbfb091494" providerId="LiveId" clId="{1FF9570E-BE91-4162-B9C3-6E8B86F3078C}" dt="2020-09-12T16:46:55.568" v="5634" actId="164"/>
          <ac:spMkLst>
            <pc:docMk/>
            <pc:sldMk cId="2213177634" sldId="359"/>
            <ac:spMk id="104" creationId="{6786237E-89E8-4EBF-A53D-BB3A3ABFD646}"/>
          </ac:spMkLst>
        </pc:spChg>
        <pc:spChg chg="add mod">
          <ac:chgData name="Dezhong Yao" userId="794760dbfb091494" providerId="LiveId" clId="{1FF9570E-BE91-4162-B9C3-6E8B86F3078C}" dt="2020-09-12T16:46:55.568" v="5634" actId="164"/>
          <ac:spMkLst>
            <pc:docMk/>
            <pc:sldMk cId="2213177634" sldId="359"/>
            <ac:spMk id="105" creationId="{E580F812-9F90-436C-B9B1-241816B77024}"/>
          </ac:spMkLst>
        </pc:spChg>
        <pc:spChg chg="add mod">
          <ac:chgData name="Dezhong Yao" userId="794760dbfb091494" providerId="LiveId" clId="{1FF9570E-BE91-4162-B9C3-6E8B86F3078C}" dt="2020-09-12T16:46:55.568" v="5634" actId="164"/>
          <ac:spMkLst>
            <pc:docMk/>
            <pc:sldMk cId="2213177634" sldId="359"/>
            <ac:spMk id="106" creationId="{B5087AC2-7C5E-44D2-8474-92DF4BE76AB5}"/>
          </ac:spMkLst>
        </pc:spChg>
        <pc:spChg chg="add mod">
          <ac:chgData name="Dezhong Yao" userId="794760dbfb091494" providerId="LiveId" clId="{1FF9570E-BE91-4162-B9C3-6E8B86F3078C}" dt="2020-09-12T16:46:55.568" v="5634" actId="164"/>
          <ac:spMkLst>
            <pc:docMk/>
            <pc:sldMk cId="2213177634" sldId="359"/>
            <ac:spMk id="107" creationId="{26CE02C5-BD8A-48F0-BA97-0499B742B419}"/>
          </ac:spMkLst>
        </pc:spChg>
        <pc:spChg chg="add mod">
          <ac:chgData name="Dezhong Yao" userId="794760dbfb091494" providerId="LiveId" clId="{1FF9570E-BE91-4162-B9C3-6E8B86F3078C}" dt="2020-09-12T16:46:55.568" v="5634" actId="164"/>
          <ac:spMkLst>
            <pc:docMk/>
            <pc:sldMk cId="2213177634" sldId="359"/>
            <ac:spMk id="108" creationId="{89986961-7BC2-477F-8A2B-EEC547A642FF}"/>
          </ac:spMkLst>
        </pc:spChg>
        <pc:spChg chg="add mod">
          <ac:chgData name="Dezhong Yao" userId="794760dbfb091494" providerId="LiveId" clId="{1FF9570E-BE91-4162-B9C3-6E8B86F3078C}" dt="2020-09-12T16:46:55.568" v="5634" actId="164"/>
          <ac:spMkLst>
            <pc:docMk/>
            <pc:sldMk cId="2213177634" sldId="359"/>
            <ac:spMk id="109" creationId="{67B25141-650F-402D-831D-8C3395467CB4}"/>
          </ac:spMkLst>
        </pc:spChg>
        <pc:spChg chg="add mod">
          <ac:chgData name="Dezhong Yao" userId="794760dbfb091494" providerId="LiveId" clId="{1FF9570E-BE91-4162-B9C3-6E8B86F3078C}" dt="2020-09-12T16:46:55.568" v="5634" actId="164"/>
          <ac:spMkLst>
            <pc:docMk/>
            <pc:sldMk cId="2213177634" sldId="359"/>
            <ac:spMk id="110" creationId="{25D9A28F-D7E9-4478-829D-29471616CB12}"/>
          </ac:spMkLst>
        </pc:spChg>
        <pc:spChg chg="add mod">
          <ac:chgData name="Dezhong Yao" userId="794760dbfb091494" providerId="LiveId" clId="{1FF9570E-BE91-4162-B9C3-6E8B86F3078C}" dt="2020-09-12T16:46:55.568" v="5634" actId="164"/>
          <ac:spMkLst>
            <pc:docMk/>
            <pc:sldMk cId="2213177634" sldId="359"/>
            <ac:spMk id="111" creationId="{155B1F0F-CB83-4237-994D-DE66B20C462E}"/>
          </ac:spMkLst>
        </pc:spChg>
        <pc:spChg chg="add mod">
          <ac:chgData name="Dezhong Yao" userId="794760dbfb091494" providerId="LiveId" clId="{1FF9570E-BE91-4162-B9C3-6E8B86F3078C}" dt="2020-09-12T16:46:55.568" v="5634" actId="164"/>
          <ac:spMkLst>
            <pc:docMk/>
            <pc:sldMk cId="2213177634" sldId="359"/>
            <ac:spMk id="113" creationId="{27FE809B-BB63-4B6B-A85F-161DD45C2479}"/>
          </ac:spMkLst>
        </pc:spChg>
        <pc:grpChg chg="add mod">
          <ac:chgData name="Dezhong Yao" userId="794760dbfb091494" providerId="LiveId" clId="{1FF9570E-BE91-4162-B9C3-6E8B86F3078C}" dt="2020-09-12T16:47:09.074" v="5638" actId="1076"/>
          <ac:grpSpMkLst>
            <pc:docMk/>
            <pc:sldMk cId="2213177634" sldId="359"/>
            <ac:grpSpMk id="114" creationId="{72C700BC-69DB-40FF-A102-889F84CCAAF4}"/>
          </ac:grpSpMkLst>
        </pc:grpChg>
        <pc:cxnChg chg="add mod">
          <ac:chgData name="Dezhong Yao" userId="794760dbfb091494" providerId="LiveId" clId="{1FF9570E-BE91-4162-B9C3-6E8B86F3078C}" dt="2020-09-12T16:46:55.568" v="5634" actId="164"/>
          <ac:cxnSpMkLst>
            <pc:docMk/>
            <pc:sldMk cId="2213177634" sldId="359"/>
            <ac:cxnSpMk id="10" creationId="{07F3F069-5A38-4AF1-BC65-EF0D121A2F3A}"/>
          </ac:cxnSpMkLst>
        </pc:cxnChg>
        <pc:cxnChg chg="add mod">
          <ac:chgData name="Dezhong Yao" userId="794760dbfb091494" providerId="LiveId" clId="{1FF9570E-BE91-4162-B9C3-6E8B86F3078C}" dt="2020-09-12T16:46:55.568" v="5634" actId="164"/>
          <ac:cxnSpMkLst>
            <pc:docMk/>
            <pc:sldMk cId="2213177634" sldId="359"/>
            <ac:cxnSpMk id="11" creationId="{8A7BDF17-C061-432C-A45A-0A57242EAFE2}"/>
          </ac:cxnSpMkLst>
        </pc:cxnChg>
        <pc:cxnChg chg="add mod">
          <ac:chgData name="Dezhong Yao" userId="794760dbfb091494" providerId="LiveId" clId="{1FF9570E-BE91-4162-B9C3-6E8B86F3078C}" dt="2020-09-12T16:46:55.568" v="5634" actId="164"/>
          <ac:cxnSpMkLst>
            <pc:docMk/>
            <pc:sldMk cId="2213177634" sldId="359"/>
            <ac:cxnSpMk id="12" creationId="{C1657398-F9CE-42B7-BA6E-A0D233593245}"/>
          </ac:cxnSpMkLst>
        </pc:cxnChg>
        <pc:cxnChg chg="add mod">
          <ac:chgData name="Dezhong Yao" userId="794760dbfb091494" providerId="LiveId" clId="{1FF9570E-BE91-4162-B9C3-6E8B86F3078C}" dt="2020-09-12T16:46:55.568" v="5634" actId="164"/>
          <ac:cxnSpMkLst>
            <pc:docMk/>
            <pc:sldMk cId="2213177634" sldId="359"/>
            <ac:cxnSpMk id="13" creationId="{5F5EFB6C-0941-4444-8307-2CEF0F58C61B}"/>
          </ac:cxnSpMkLst>
        </pc:cxnChg>
        <pc:cxnChg chg="add mod">
          <ac:chgData name="Dezhong Yao" userId="794760dbfb091494" providerId="LiveId" clId="{1FF9570E-BE91-4162-B9C3-6E8B86F3078C}" dt="2020-09-12T16:46:55.568" v="5634" actId="164"/>
          <ac:cxnSpMkLst>
            <pc:docMk/>
            <pc:sldMk cId="2213177634" sldId="359"/>
            <ac:cxnSpMk id="14" creationId="{F7522D3C-11FD-42EA-A402-30496F9DC16E}"/>
          </ac:cxnSpMkLst>
        </pc:cxnChg>
        <pc:cxnChg chg="add mod">
          <ac:chgData name="Dezhong Yao" userId="794760dbfb091494" providerId="LiveId" clId="{1FF9570E-BE91-4162-B9C3-6E8B86F3078C}" dt="2020-09-12T16:46:55.568" v="5634" actId="164"/>
          <ac:cxnSpMkLst>
            <pc:docMk/>
            <pc:sldMk cId="2213177634" sldId="359"/>
            <ac:cxnSpMk id="15" creationId="{4F5853B4-063D-4B0A-9C80-D5EB32D7081A}"/>
          </ac:cxnSpMkLst>
        </pc:cxnChg>
        <pc:cxnChg chg="add mod">
          <ac:chgData name="Dezhong Yao" userId="794760dbfb091494" providerId="LiveId" clId="{1FF9570E-BE91-4162-B9C3-6E8B86F3078C}" dt="2020-09-12T16:46:55.568" v="5634" actId="164"/>
          <ac:cxnSpMkLst>
            <pc:docMk/>
            <pc:sldMk cId="2213177634" sldId="359"/>
            <ac:cxnSpMk id="16" creationId="{FC0DF0B3-8C13-4D2B-B667-A18BAD7C6DFE}"/>
          </ac:cxnSpMkLst>
        </pc:cxnChg>
        <pc:cxnChg chg="add mod">
          <ac:chgData name="Dezhong Yao" userId="794760dbfb091494" providerId="LiveId" clId="{1FF9570E-BE91-4162-B9C3-6E8B86F3078C}" dt="2020-09-12T16:46:55.568" v="5634" actId="164"/>
          <ac:cxnSpMkLst>
            <pc:docMk/>
            <pc:sldMk cId="2213177634" sldId="359"/>
            <ac:cxnSpMk id="17" creationId="{5FAE37C5-F654-4E08-9149-DDEA0FDF6B5D}"/>
          </ac:cxnSpMkLst>
        </pc:cxnChg>
        <pc:cxnChg chg="add mod">
          <ac:chgData name="Dezhong Yao" userId="794760dbfb091494" providerId="LiveId" clId="{1FF9570E-BE91-4162-B9C3-6E8B86F3078C}" dt="2020-09-12T16:46:55.568" v="5634" actId="164"/>
          <ac:cxnSpMkLst>
            <pc:docMk/>
            <pc:sldMk cId="2213177634" sldId="359"/>
            <ac:cxnSpMk id="18" creationId="{A997EDA0-6912-4EB8-AD7E-669325023756}"/>
          </ac:cxnSpMkLst>
        </pc:cxnChg>
        <pc:cxnChg chg="add mod">
          <ac:chgData name="Dezhong Yao" userId="794760dbfb091494" providerId="LiveId" clId="{1FF9570E-BE91-4162-B9C3-6E8B86F3078C}" dt="2020-09-12T16:46:55.568" v="5634" actId="164"/>
          <ac:cxnSpMkLst>
            <pc:docMk/>
            <pc:sldMk cId="2213177634" sldId="359"/>
            <ac:cxnSpMk id="25" creationId="{24A69546-A191-4945-9A73-E721663EDC5A}"/>
          </ac:cxnSpMkLst>
        </pc:cxnChg>
        <pc:cxnChg chg="add mod">
          <ac:chgData name="Dezhong Yao" userId="794760dbfb091494" providerId="LiveId" clId="{1FF9570E-BE91-4162-B9C3-6E8B86F3078C}" dt="2020-09-12T16:46:55.568" v="5634" actId="164"/>
          <ac:cxnSpMkLst>
            <pc:docMk/>
            <pc:sldMk cId="2213177634" sldId="359"/>
            <ac:cxnSpMk id="26" creationId="{018C8887-F4D0-4DC6-A511-D2AAADE91FE5}"/>
          </ac:cxnSpMkLst>
        </pc:cxnChg>
        <pc:cxnChg chg="add mod">
          <ac:chgData name="Dezhong Yao" userId="794760dbfb091494" providerId="LiveId" clId="{1FF9570E-BE91-4162-B9C3-6E8B86F3078C}" dt="2020-09-12T16:46:55.568" v="5634" actId="164"/>
          <ac:cxnSpMkLst>
            <pc:docMk/>
            <pc:sldMk cId="2213177634" sldId="359"/>
            <ac:cxnSpMk id="27" creationId="{4F2213E8-D725-40A0-8DC2-C6E7D45F8FC2}"/>
          </ac:cxnSpMkLst>
        </pc:cxnChg>
        <pc:cxnChg chg="add mod">
          <ac:chgData name="Dezhong Yao" userId="794760dbfb091494" providerId="LiveId" clId="{1FF9570E-BE91-4162-B9C3-6E8B86F3078C}" dt="2020-09-12T16:46:55.568" v="5634" actId="164"/>
          <ac:cxnSpMkLst>
            <pc:docMk/>
            <pc:sldMk cId="2213177634" sldId="359"/>
            <ac:cxnSpMk id="28" creationId="{BB42A742-F3B8-4F9C-8658-7CB6288E6D75}"/>
          </ac:cxnSpMkLst>
        </pc:cxnChg>
        <pc:cxnChg chg="add mod">
          <ac:chgData name="Dezhong Yao" userId="794760dbfb091494" providerId="LiveId" clId="{1FF9570E-BE91-4162-B9C3-6E8B86F3078C}" dt="2020-09-12T16:46:55.568" v="5634" actId="164"/>
          <ac:cxnSpMkLst>
            <pc:docMk/>
            <pc:sldMk cId="2213177634" sldId="359"/>
            <ac:cxnSpMk id="29" creationId="{F1EBDA86-A841-4085-BC5E-652B554F448F}"/>
          </ac:cxnSpMkLst>
        </pc:cxnChg>
        <pc:cxnChg chg="add mod">
          <ac:chgData name="Dezhong Yao" userId="794760dbfb091494" providerId="LiveId" clId="{1FF9570E-BE91-4162-B9C3-6E8B86F3078C}" dt="2020-09-12T16:46:55.568" v="5634" actId="164"/>
          <ac:cxnSpMkLst>
            <pc:docMk/>
            <pc:sldMk cId="2213177634" sldId="359"/>
            <ac:cxnSpMk id="30" creationId="{514B4F42-E294-4BE1-AC09-C002C379C038}"/>
          </ac:cxnSpMkLst>
        </pc:cxnChg>
        <pc:cxnChg chg="add mod">
          <ac:chgData name="Dezhong Yao" userId="794760dbfb091494" providerId="LiveId" clId="{1FF9570E-BE91-4162-B9C3-6E8B86F3078C}" dt="2020-09-12T16:46:55.568" v="5634" actId="164"/>
          <ac:cxnSpMkLst>
            <pc:docMk/>
            <pc:sldMk cId="2213177634" sldId="359"/>
            <ac:cxnSpMk id="31" creationId="{E219D089-9138-42BF-AE4E-A183693B1286}"/>
          </ac:cxnSpMkLst>
        </pc:cxnChg>
        <pc:cxnChg chg="add mod">
          <ac:chgData name="Dezhong Yao" userId="794760dbfb091494" providerId="LiveId" clId="{1FF9570E-BE91-4162-B9C3-6E8B86F3078C}" dt="2020-09-12T16:46:55.568" v="5634" actId="164"/>
          <ac:cxnSpMkLst>
            <pc:docMk/>
            <pc:sldMk cId="2213177634" sldId="359"/>
            <ac:cxnSpMk id="32" creationId="{A269C835-8931-4880-89AB-AD068CDC675E}"/>
          </ac:cxnSpMkLst>
        </pc:cxnChg>
        <pc:cxnChg chg="add mod">
          <ac:chgData name="Dezhong Yao" userId="794760dbfb091494" providerId="LiveId" clId="{1FF9570E-BE91-4162-B9C3-6E8B86F3078C}" dt="2020-09-12T16:46:55.568" v="5634" actId="164"/>
          <ac:cxnSpMkLst>
            <pc:docMk/>
            <pc:sldMk cId="2213177634" sldId="359"/>
            <ac:cxnSpMk id="37" creationId="{D9C35245-BA70-44A5-87FC-C6EE530CC616}"/>
          </ac:cxnSpMkLst>
        </pc:cxnChg>
        <pc:cxnChg chg="add mod">
          <ac:chgData name="Dezhong Yao" userId="794760dbfb091494" providerId="LiveId" clId="{1FF9570E-BE91-4162-B9C3-6E8B86F3078C}" dt="2020-09-12T16:46:55.568" v="5634" actId="164"/>
          <ac:cxnSpMkLst>
            <pc:docMk/>
            <pc:sldMk cId="2213177634" sldId="359"/>
            <ac:cxnSpMk id="38" creationId="{161BFC65-B26C-4853-B5ED-C2D097385B67}"/>
          </ac:cxnSpMkLst>
        </pc:cxnChg>
        <pc:cxnChg chg="add mod">
          <ac:chgData name="Dezhong Yao" userId="794760dbfb091494" providerId="LiveId" clId="{1FF9570E-BE91-4162-B9C3-6E8B86F3078C}" dt="2020-09-12T16:46:55.568" v="5634" actId="164"/>
          <ac:cxnSpMkLst>
            <pc:docMk/>
            <pc:sldMk cId="2213177634" sldId="359"/>
            <ac:cxnSpMk id="39" creationId="{207F81DA-D204-43D6-9574-FFCC5351F74B}"/>
          </ac:cxnSpMkLst>
        </pc:cxnChg>
        <pc:cxnChg chg="add mod">
          <ac:chgData name="Dezhong Yao" userId="794760dbfb091494" providerId="LiveId" clId="{1FF9570E-BE91-4162-B9C3-6E8B86F3078C}" dt="2020-09-12T16:46:55.568" v="5634" actId="164"/>
          <ac:cxnSpMkLst>
            <pc:docMk/>
            <pc:sldMk cId="2213177634" sldId="359"/>
            <ac:cxnSpMk id="40" creationId="{2A000DF9-D912-4444-B9CE-7AB9502B2B55}"/>
          </ac:cxnSpMkLst>
        </pc:cxnChg>
        <pc:cxnChg chg="add mod">
          <ac:chgData name="Dezhong Yao" userId="794760dbfb091494" providerId="LiveId" clId="{1FF9570E-BE91-4162-B9C3-6E8B86F3078C}" dt="2020-09-12T16:46:55.568" v="5634" actId="164"/>
          <ac:cxnSpMkLst>
            <pc:docMk/>
            <pc:sldMk cId="2213177634" sldId="359"/>
            <ac:cxnSpMk id="42" creationId="{52799722-4373-47AF-80AB-5739F924A998}"/>
          </ac:cxnSpMkLst>
        </pc:cxnChg>
        <pc:cxnChg chg="add mod">
          <ac:chgData name="Dezhong Yao" userId="794760dbfb091494" providerId="LiveId" clId="{1FF9570E-BE91-4162-B9C3-6E8B86F3078C}" dt="2020-09-12T16:46:55.568" v="5634" actId="164"/>
          <ac:cxnSpMkLst>
            <pc:docMk/>
            <pc:sldMk cId="2213177634" sldId="359"/>
            <ac:cxnSpMk id="48" creationId="{265A910C-FEB0-41BE-92F6-9F21D431E364}"/>
          </ac:cxnSpMkLst>
        </pc:cxnChg>
        <pc:cxnChg chg="add mod">
          <ac:chgData name="Dezhong Yao" userId="794760dbfb091494" providerId="LiveId" clId="{1FF9570E-BE91-4162-B9C3-6E8B86F3078C}" dt="2020-09-12T16:46:55.568" v="5634" actId="164"/>
          <ac:cxnSpMkLst>
            <pc:docMk/>
            <pc:sldMk cId="2213177634" sldId="359"/>
            <ac:cxnSpMk id="49" creationId="{80F75964-979E-4117-AC95-607AAB978290}"/>
          </ac:cxnSpMkLst>
        </pc:cxnChg>
        <pc:cxnChg chg="add mod">
          <ac:chgData name="Dezhong Yao" userId="794760dbfb091494" providerId="LiveId" clId="{1FF9570E-BE91-4162-B9C3-6E8B86F3078C}" dt="2020-09-12T16:46:55.568" v="5634" actId="164"/>
          <ac:cxnSpMkLst>
            <pc:docMk/>
            <pc:sldMk cId="2213177634" sldId="359"/>
            <ac:cxnSpMk id="51" creationId="{D13104A7-38AE-4791-B564-F2308CA29EBD}"/>
          </ac:cxnSpMkLst>
        </pc:cxnChg>
        <pc:cxnChg chg="add mod">
          <ac:chgData name="Dezhong Yao" userId="794760dbfb091494" providerId="LiveId" clId="{1FF9570E-BE91-4162-B9C3-6E8B86F3078C}" dt="2020-09-12T16:46:55.568" v="5634" actId="164"/>
          <ac:cxnSpMkLst>
            <pc:docMk/>
            <pc:sldMk cId="2213177634" sldId="359"/>
            <ac:cxnSpMk id="57" creationId="{A825E2C7-6FC1-4902-B1D7-67C1496E00B0}"/>
          </ac:cxnSpMkLst>
        </pc:cxnChg>
        <pc:cxnChg chg="add mod">
          <ac:chgData name="Dezhong Yao" userId="794760dbfb091494" providerId="LiveId" clId="{1FF9570E-BE91-4162-B9C3-6E8B86F3078C}" dt="2020-09-12T16:46:55.568" v="5634" actId="164"/>
          <ac:cxnSpMkLst>
            <pc:docMk/>
            <pc:sldMk cId="2213177634" sldId="359"/>
            <ac:cxnSpMk id="58" creationId="{62B1BBDE-50E2-43FE-9B45-850C28641DA5}"/>
          </ac:cxnSpMkLst>
        </pc:cxnChg>
        <pc:cxnChg chg="add mod">
          <ac:chgData name="Dezhong Yao" userId="794760dbfb091494" providerId="LiveId" clId="{1FF9570E-BE91-4162-B9C3-6E8B86F3078C}" dt="2020-09-12T16:46:55.568" v="5634" actId="164"/>
          <ac:cxnSpMkLst>
            <pc:docMk/>
            <pc:sldMk cId="2213177634" sldId="359"/>
            <ac:cxnSpMk id="59" creationId="{4268F419-C209-495E-8E02-1472CD30721A}"/>
          </ac:cxnSpMkLst>
        </pc:cxnChg>
        <pc:cxnChg chg="add mod">
          <ac:chgData name="Dezhong Yao" userId="794760dbfb091494" providerId="LiveId" clId="{1FF9570E-BE91-4162-B9C3-6E8B86F3078C}" dt="2020-09-12T16:46:55.568" v="5634" actId="164"/>
          <ac:cxnSpMkLst>
            <pc:docMk/>
            <pc:sldMk cId="2213177634" sldId="359"/>
            <ac:cxnSpMk id="64" creationId="{C88015CB-6619-4E01-9EE5-CC92462BE07A}"/>
          </ac:cxnSpMkLst>
        </pc:cxnChg>
        <pc:cxnChg chg="add mod">
          <ac:chgData name="Dezhong Yao" userId="794760dbfb091494" providerId="LiveId" clId="{1FF9570E-BE91-4162-B9C3-6E8B86F3078C}" dt="2020-09-12T16:46:55.568" v="5634" actId="164"/>
          <ac:cxnSpMkLst>
            <pc:docMk/>
            <pc:sldMk cId="2213177634" sldId="359"/>
            <ac:cxnSpMk id="65" creationId="{717D52C6-E5AE-49FA-BFA2-BB5A76D4B9A4}"/>
          </ac:cxnSpMkLst>
        </pc:cxnChg>
        <pc:cxnChg chg="add mod">
          <ac:chgData name="Dezhong Yao" userId="794760dbfb091494" providerId="LiveId" clId="{1FF9570E-BE91-4162-B9C3-6E8B86F3078C}" dt="2020-09-12T16:46:55.568" v="5634" actId="164"/>
          <ac:cxnSpMkLst>
            <pc:docMk/>
            <pc:sldMk cId="2213177634" sldId="359"/>
            <ac:cxnSpMk id="66" creationId="{2230C170-7667-4EA7-8E32-FED397A320FF}"/>
          </ac:cxnSpMkLst>
        </pc:cxnChg>
        <pc:cxnChg chg="add mod">
          <ac:chgData name="Dezhong Yao" userId="794760dbfb091494" providerId="LiveId" clId="{1FF9570E-BE91-4162-B9C3-6E8B86F3078C}" dt="2020-09-12T16:46:55.568" v="5634" actId="164"/>
          <ac:cxnSpMkLst>
            <pc:docMk/>
            <pc:sldMk cId="2213177634" sldId="359"/>
            <ac:cxnSpMk id="73" creationId="{BB46F601-01D3-4B77-825E-458A9F2520BC}"/>
          </ac:cxnSpMkLst>
        </pc:cxnChg>
        <pc:cxnChg chg="add mod">
          <ac:chgData name="Dezhong Yao" userId="794760dbfb091494" providerId="LiveId" clId="{1FF9570E-BE91-4162-B9C3-6E8B86F3078C}" dt="2020-09-12T16:46:55.568" v="5634" actId="164"/>
          <ac:cxnSpMkLst>
            <pc:docMk/>
            <pc:sldMk cId="2213177634" sldId="359"/>
            <ac:cxnSpMk id="74" creationId="{1BD3E149-56F6-4299-8984-5EE9C63D1D3D}"/>
          </ac:cxnSpMkLst>
        </pc:cxnChg>
        <pc:cxnChg chg="add mod">
          <ac:chgData name="Dezhong Yao" userId="794760dbfb091494" providerId="LiveId" clId="{1FF9570E-BE91-4162-B9C3-6E8B86F3078C}" dt="2020-09-12T16:46:55.568" v="5634" actId="164"/>
          <ac:cxnSpMkLst>
            <pc:docMk/>
            <pc:sldMk cId="2213177634" sldId="359"/>
            <ac:cxnSpMk id="75" creationId="{56A5583A-E33E-4B5C-BF9D-EC945A488217}"/>
          </ac:cxnSpMkLst>
        </pc:cxnChg>
        <pc:cxnChg chg="add mod">
          <ac:chgData name="Dezhong Yao" userId="794760dbfb091494" providerId="LiveId" clId="{1FF9570E-BE91-4162-B9C3-6E8B86F3078C}" dt="2020-09-12T16:46:55.568" v="5634" actId="164"/>
          <ac:cxnSpMkLst>
            <pc:docMk/>
            <pc:sldMk cId="2213177634" sldId="359"/>
            <ac:cxnSpMk id="80" creationId="{91D14D04-406D-4CE1-B558-C83552CB8C9B}"/>
          </ac:cxnSpMkLst>
        </pc:cxnChg>
        <pc:cxnChg chg="add mod">
          <ac:chgData name="Dezhong Yao" userId="794760dbfb091494" providerId="LiveId" clId="{1FF9570E-BE91-4162-B9C3-6E8B86F3078C}" dt="2020-09-12T16:46:55.568" v="5634" actId="164"/>
          <ac:cxnSpMkLst>
            <pc:docMk/>
            <pc:sldMk cId="2213177634" sldId="359"/>
            <ac:cxnSpMk id="81" creationId="{B0F8668D-1ECF-40F2-B63B-D60ED7B3DE9B}"/>
          </ac:cxnSpMkLst>
        </pc:cxnChg>
        <pc:cxnChg chg="add mod">
          <ac:chgData name="Dezhong Yao" userId="794760dbfb091494" providerId="LiveId" clId="{1FF9570E-BE91-4162-B9C3-6E8B86F3078C}" dt="2020-09-12T16:46:55.568" v="5634" actId="164"/>
          <ac:cxnSpMkLst>
            <pc:docMk/>
            <pc:sldMk cId="2213177634" sldId="359"/>
            <ac:cxnSpMk id="82" creationId="{5E0029F7-99DE-4C10-8167-EB7A70333810}"/>
          </ac:cxnSpMkLst>
        </pc:cxnChg>
        <pc:cxnChg chg="add mod">
          <ac:chgData name="Dezhong Yao" userId="794760dbfb091494" providerId="LiveId" clId="{1FF9570E-BE91-4162-B9C3-6E8B86F3078C}" dt="2020-09-12T16:46:55.568" v="5634" actId="164"/>
          <ac:cxnSpMkLst>
            <pc:docMk/>
            <pc:sldMk cId="2213177634" sldId="359"/>
            <ac:cxnSpMk id="86" creationId="{7AC90A21-000A-4CBA-BBD7-59D025E903D8}"/>
          </ac:cxnSpMkLst>
        </pc:cxnChg>
        <pc:cxnChg chg="add mod">
          <ac:chgData name="Dezhong Yao" userId="794760dbfb091494" providerId="LiveId" clId="{1FF9570E-BE91-4162-B9C3-6E8B86F3078C}" dt="2020-09-12T16:46:55.568" v="5634" actId="164"/>
          <ac:cxnSpMkLst>
            <pc:docMk/>
            <pc:sldMk cId="2213177634" sldId="359"/>
            <ac:cxnSpMk id="87" creationId="{91A359E9-54A6-45FA-B88C-86B9EA28AFF9}"/>
          </ac:cxnSpMkLst>
        </pc:cxnChg>
        <pc:cxnChg chg="add mod">
          <ac:chgData name="Dezhong Yao" userId="794760dbfb091494" providerId="LiveId" clId="{1FF9570E-BE91-4162-B9C3-6E8B86F3078C}" dt="2020-09-12T16:46:55.568" v="5634" actId="164"/>
          <ac:cxnSpMkLst>
            <pc:docMk/>
            <pc:sldMk cId="2213177634" sldId="359"/>
            <ac:cxnSpMk id="88" creationId="{CC35D6C1-637C-4ACA-907F-404024F8F0D8}"/>
          </ac:cxnSpMkLst>
        </pc:cxnChg>
        <pc:cxnChg chg="add mod">
          <ac:chgData name="Dezhong Yao" userId="794760dbfb091494" providerId="LiveId" clId="{1FF9570E-BE91-4162-B9C3-6E8B86F3078C}" dt="2020-09-12T16:46:55.568" v="5634" actId="164"/>
          <ac:cxnSpMkLst>
            <pc:docMk/>
            <pc:sldMk cId="2213177634" sldId="359"/>
            <ac:cxnSpMk id="92" creationId="{40ADF9D6-0E8A-4887-8938-CB86672B82D2}"/>
          </ac:cxnSpMkLst>
        </pc:cxnChg>
        <pc:cxnChg chg="add mod">
          <ac:chgData name="Dezhong Yao" userId="794760dbfb091494" providerId="LiveId" clId="{1FF9570E-BE91-4162-B9C3-6E8B86F3078C}" dt="2020-09-12T16:46:55.568" v="5634" actId="164"/>
          <ac:cxnSpMkLst>
            <pc:docMk/>
            <pc:sldMk cId="2213177634" sldId="359"/>
            <ac:cxnSpMk id="94" creationId="{9DC73242-D53F-4C78-A36F-ECC14335261E}"/>
          </ac:cxnSpMkLst>
        </pc:cxnChg>
        <pc:cxnChg chg="add mod">
          <ac:chgData name="Dezhong Yao" userId="794760dbfb091494" providerId="LiveId" clId="{1FF9570E-BE91-4162-B9C3-6E8B86F3078C}" dt="2020-09-12T16:46:55.568" v="5634" actId="164"/>
          <ac:cxnSpMkLst>
            <pc:docMk/>
            <pc:sldMk cId="2213177634" sldId="359"/>
            <ac:cxnSpMk id="95" creationId="{0A31385D-D5E9-453A-B011-41A93AE80AB2}"/>
          </ac:cxnSpMkLst>
        </pc:cxnChg>
        <pc:cxnChg chg="add mod">
          <ac:chgData name="Dezhong Yao" userId="794760dbfb091494" providerId="LiveId" clId="{1FF9570E-BE91-4162-B9C3-6E8B86F3078C}" dt="2020-09-12T16:46:55.568" v="5634" actId="164"/>
          <ac:cxnSpMkLst>
            <pc:docMk/>
            <pc:sldMk cId="2213177634" sldId="359"/>
            <ac:cxnSpMk id="97" creationId="{2E6956EE-DDAE-4A23-A1FD-C2A4A8DC48E6}"/>
          </ac:cxnSpMkLst>
        </pc:cxnChg>
        <pc:cxnChg chg="add mod">
          <ac:chgData name="Dezhong Yao" userId="794760dbfb091494" providerId="LiveId" clId="{1FF9570E-BE91-4162-B9C3-6E8B86F3078C}" dt="2020-09-12T16:46:55.568" v="5634" actId="164"/>
          <ac:cxnSpMkLst>
            <pc:docMk/>
            <pc:sldMk cId="2213177634" sldId="359"/>
            <ac:cxnSpMk id="98" creationId="{80E4C3C4-90DB-4838-91E7-EDF7A64A748A}"/>
          </ac:cxnSpMkLst>
        </pc:cxnChg>
        <pc:cxnChg chg="add mod">
          <ac:chgData name="Dezhong Yao" userId="794760dbfb091494" providerId="LiveId" clId="{1FF9570E-BE91-4162-B9C3-6E8B86F3078C}" dt="2020-09-12T16:46:55.568" v="5634" actId="164"/>
          <ac:cxnSpMkLst>
            <pc:docMk/>
            <pc:sldMk cId="2213177634" sldId="359"/>
            <ac:cxnSpMk id="99" creationId="{C399894A-D27B-4991-9DE9-8E9513484A1D}"/>
          </ac:cxnSpMkLst>
        </pc:cxnChg>
        <pc:cxnChg chg="add mod">
          <ac:chgData name="Dezhong Yao" userId="794760dbfb091494" providerId="LiveId" clId="{1FF9570E-BE91-4162-B9C3-6E8B86F3078C}" dt="2020-09-12T16:46:55.568" v="5634" actId="164"/>
          <ac:cxnSpMkLst>
            <pc:docMk/>
            <pc:sldMk cId="2213177634" sldId="359"/>
            <ac:cxnSpMk id="100" creationId="{B6070ADC-4EED-45EA-95CE-864D89DC1049}"/>
          </ac:cxnSpMkLst>
        </pc:cxnChg>
        <pc:cxnChg chg="add mod">
          <ac:chgData name="Dezhong Yao" userId="794760dbfb091494" providerId="LiveId" clId="{1FF9570E-BE91-4162-B9C3-6E8B86F3078C}" dt="2020-09-12T16:46:55.568" v="5634" actId="164"/>
          <ac:cxnSpMkLst>
            <pc:docMk/>
            <pc:sldMk cId="2213177634" sldId="359"/>
            <ac:cxnSpMk id="101" creationId="{DFDD25CE-1F45-4198-8B65-4ECD40584A42}"/>
          </ac:cxnSpMkLst>
        </pc:cxnChg>
        <pc:cxnChg chg="add mod">
          <ac:chgData name="Dezhong Yao" userId="794760dbfb091494" providerId="LiveId" clId="{1FF9570E-BE91-4162-B9C3-6E8B86F3078C}" dt="2020-09-12T16:46:55.568" v="5634" actId="164"/>
          <ac:cxnSpMkLst>
            <pc:docMk/>
            <pc:sldMk cId="2213177634" sldId="359"/>
            <ac:cxnSpMk id="102" creationId="{D877DA32-6FBA-4B56-828A-CD98E2A46E55}"/>
          </ac:cxnSpMkLst>
        </pc:cxnChg>
        <pc:cxnChg chg="add mod">
          <ac:chgData name="Dezhong Yao" userId="794760dbfb091494" providerId="LiveId" clId="{1FF9570E-BE91-4162-B9C3-6E8B86F3078C}" dt="2020-09-12T16:46:55.568" v="5634" actId="164"/>
          <ac:cxnSpMkLst>
            <pc:docMk/>
            <pc:sldMk cId="2213177634" sldId="359"/>
            <ac:cxnSpMk id="103" creationId="{F3583992-E46C-40A1-9E1E-0263D43319E6}"/>
          </ac:cxnSpMkLst>
        </pc:cxnChg>
        <pc:cxnChg chg="add mod">
          <ac:chgData name="Dezhong Yao" userId="794760dbfb091494" providerId="LiveId" clId="{1FF9570E-BE91-4162-B9C3-6E8B86F3078C}" dt="2020-09-12T16:46:55.568" v="5634" actId="164"/>
          <ac:cxnSpMkLst>
            <pc:docMk/>
            <pc:sldMk cId="2213177634" sldId="359"/>
            <ac:cxnSpMk id="112" creationId="{5AC6AEB0-811A-488C-883E-45498E0B87BB}"/>
          </ac:cxnSpMkLst>
        </pc:cxnChg>
      </pc:sldChg>
      <pc:sldChg chg="modSp add">
        <pc:chgData name="Dezhong Yao" userId="794760dbfb091494" providerId="LiveId" clId="{1FF9570E-BE91-4162-B9C3-6E8B86F3078C}" dt="2020-09-10T16:08:12.075" v="5236" actId="207"/>
        <pc:sldMkLst>
          <pc:docMk/>
          <pc:sldMk cId="2462130210" sldId="360"/>
        </pc:sldMkLst>
        <pc:spChg chg="mod">
          <ac:chgData name="Dezhong Yao" userId="794760dbfb091494" providerId="LiveId" clId="{1FF9570E-BE91-4162-B9C3-6E8B86F3078C}" dt="2020-09-10T16:08:12.075" v="5236" actId="207"/>
          <ac:spMkLst>
            <pc:docMk/>
            <pc:sldMk cId="2462130210" sldId="360"/>
            <ac:spMk id="3" creationId="{257E60E8-C24A-4ABE-A75A-68AD41EFD850}"/>
          </ac:spMkLst>
        </pc:spChg>
      </pc:sldChg>
      <pc:sldChg chg="new">
        <pc:chgData name="Dezhong Yao" userId="794760dbfb091494" providerId="LiveId" clId="{1FF9570E-BE91-4162-B9C3-6E8B86F3078C}" dt="2020-09-10T16:08:16.275" v="5237" actId="680"/>
        <pc:sldMkLst>
          <pc:docMk/>
          <pc:sldMk cId="1424742234" sldId="361"/>
        </pc:sldMkLst>
      </pc:sldChg>
      <pc:sldChg chg="addSp delSp modSp new mod">
        <pc:chgData name="Dezhong Yao" userId="794760dbfb091494" providerId="LiveId" clId="{1FF9570E-BE91-4162-B9C3-6E8B86F3078C}" dt="2020-09-12T15:41:54.873" v="5527" actId="1035"/>
        <pc:sldMkLst>
          <pc:docMk/>
          <pc:sldMk cId="702263478" sldId="362"/>
        </pc:sldMkLst>
        <pc:spChg chg="add mod">
          <ac:chgData name="Dezhong Yao" userId="794760dbfb091494" providerId="LiveId" clId="{1FF9570E-BE91-4162-B9C3-6E8B86F3078C}" dt="2020-09-12T15:41:54.873" v="5527" actId="1035"/>
          <ac:spMkLst>
            <pc:docMk/>
            <pc:sldMk cId="702263478" sldId="362"/>
            <ac:spMk id="4" creationId="{1D844A0B-0D82-4958-AFEC-28936035A30C}"/>
          </ac:spMkLst>
        </pc:spChg>
        <pc:spChg chg="add mod">
          <ac:chgData name="Dezhong Yao" userId="794760dbfb091494" providerId="LiveId" clId="{1FF9570E-BE91-4162-B9C3-6E8B86F3078C}" dt="2020-09-12T15:41:23.945" v="5512" actId="1076"/>
          <ac:spMkLst>
            <pc:docMk/>
            <pc:sldMk cId="702263478" sldId="362"/>
            <ac:spMk id="6" creationId="{FD676F5C-DF92-418E-B0BE-C3618B9E5D35}"/>
          </ac:spMkLst>
        </pc:spChg>
        <pc:spChg chg="add mod">
          <ac:chgData name="Dezhong Yao" userId="794760dbfb091494" providerId="LiveId" clId="{1FF9570E-BE91-4162-B9C3-6E8B86F3078C}" dt="2020-09-12T15:41:51.715" v="5524" actId="1076"/>
          <ac:spMkLst>
            <pc:docMk/>
            <pc:sldMk cId="702263478" sldId="362"/>
            <ac:spMk id="9" creationId="{1E499A63-C0CD-4E63-AD6B-2ABC8081BC39}"/>
          </ac:spMkLst>
        </pc:spChg>
        <pc:cxnChg chg="add del mod">
          <ac:chgData name="Dezhong Yao" userId="794760dbfb091494" providerId="LiveId" clId="{1FF9570E-BE91-4162-B9C3-6E8B86F3078C}" dt="2020-09-12T15:41:42.971" v="5522" actId="478"/>
          <ac:cxnSpMkLst>
            <pc:docMk/>
            <pc:sldMk cId="702263478" sldId="362"/>
            <ac:cxnSpMk id="8" creationId="{FB5D3ACC-74A8-4BBB-9896-84DC842B839A}"/>
          </ac:cxnSpMkLst>
        </pc:cxnChg>
      </pc:sldChg>
      <pc:sldChg chg="addSp modSp new mod">
        <pc:chgData name="Dezhong Yao" userId="794760dbfb091494" providerId="LiveId" clId="{1FF9570E-BE91-4162-B9C3-6E8B86F3078C}" dt="2020-09-12T17:13:40.071" v="6605" actId="1076"/>
        <pc:sldMkLst>
          <pc:docMk/>
          <pc:sldMk cId="1559029080" sldId="366"/>
        </pc:sldMkLst>
        <pc:spChg chg="mod">
          <ac:chgData name="Dezhong Yao" userId="794760dbfb091494" providerId="LiveId" clId="{1FF9570E-BE91-4162-B9C3-6E8B86F3078C}" dt="2020-09-12T16:47:21.228" v="5639"/>
          <ac:spMkLst>
            <pc:docMk/>
            <pc:sldMk cId="1559029080" sldId="366"/>
            <ac:spMk id="2" creationId="{04A48266-087C-4C79-BB70-50DB5A0878FF}"/>
          </ac:spMkLst>
        </pc:spChg>
        <pc:spChg chg="mod">
          <ac:chgData name="Dezhong Yao" userId="794760dbfb091494" providerId="LiveId" clId="{1FF9570E-BE91-4162-B9C3-6E8B86F3078C}" dt="2020-09-12T17:12:11.202" v="6603" actId="20577"/>
          <ac:spMkLst>
            <pc:docMk/>
            <pc:sldMk cId="1559029080" sldId="366"/>
            <ac:spMk id="3" creationId="{C414A245-FF46-437C-8ABB-A013B1FE10C9}"/>
          </ac:spMkLst>
        </pc:spChg>
        <pc:spChg chg="add mod">
          <ac:chgData name="Dezhong Yao" userId="794760dbfb091494" providerId="LiveId" clId="{1FF9570E-BE91-4162-B9C3-6E8B86F3078C}" dt="2020-09-12T16:53:26.660" v="5727" actId="164"/>
          <ac:spMkLst>
            <pc:docMk/>
            <pc:sldMk cId="1559029080" sldId="366"/>
            <ac:spMk id="4" creationId="{2AA89957-4DC7-41A5-853C-C3B48F5A58A6}"/>
          </ac:spMkLst>
        </pc:spChg>
        <pc:spChg chg="add mod">
          <ac:chgData name="Dezhong Yao" userId="794760dbfb091494" providerId="LiveId" clId="{1FF9570E-BE91-4162-B9C3-6E8B86F3078C}" dt="2020-09-12T16:53:26.660" v="5727" actId="164"/>
          <ac:spMkLst>
            <pc:docMk/>
            <pc:sldMk cId="1559029080" sldId="366"/>
            <ac:spMk id="5" creationId="{8A7CE45C-69E1-4F6C-8960-25784FB93A1E}"/>
          </ac:spMkLst>
        </pc:spChg>
        <pc:spChg chg="add mod">
          <ac:chgData name="Dezhong Yao" userId="794760dbfb091494" providerId="LiveId" clId="{1FF9570E-BE91-4162-B9C3-6E8B86F3078C}" dt="2020-09-12T16:53:26.660" v="5727" actId="164"/>
          <ac:spMkLst>
            <pc:docMk/>
            <pc:sldMk cId="1559029080" sldId="366"/>
            <ac:spMk id="6" creationId="{56ED320A-F9B5-4A87-8F10-23A25B1F76AA}"/>
          </ac:spMkLst>
        </pc:spChg>
        <pc:spChg chg="add mod">
          <ac:chgData name="Dezhong Yao" userId="794760dbfb091494" providerId="LiveId" clId="{1FF9570E-BE91-4162-B9C3-6E8B86F3078C}" dt="2020-09-12T16:53:26.660" v="5727" actId="164"/>
          <ac:spMkLst>
            <pc:docMk/>
            <pc:sldMk cId="1559029080" sldId="366"/>
            <ac:spMk id="7" creationId="{7B5CE691-7926-4969-A714-37D848ED23D2}"/>
          </ac:spMkLst>
        </pc:spChg>
        <pc:spChg chg="add mod">
          <ac:chgData name="Dezhong Yao" userId="794760dbfb091494" providerId="LiveId" clId="{1FF9570E-BE91-4162-B9C3-6E8B86F3078C}" dt="2020-09-12T16:53:26.660" v="5727" actId="164"/>
          <ac:spMkLst>
            <pc:docMk/>
            <pc:sldMk cId="1559029080" sldId="366"/>
            <ac:spMk id="8" creationId="{40AD1790-0DB0-405B-8D22-C4053AAA7293}"/>
          </ac:spMkLst>
        </pc:spChg>
        <pc:spChg chg="add mod">
          <ac:chgData name="Dezhong Yao" userId="794760dbfb091494" providerId="LiveId" clId="{1FF9570E-BE91-4162-B9C3-6E8B86F3078C}" dt="2020-09-12T16:53:26.660" v="5727" actId="164"/>
          <ac:spMkLst>
            <pc:docMk/>
            <pc:sldMk cId="1559029080" sldId="366"/>
            <ac:spMk id="9" creationId="{30EA71F8-A225-4D40-B02A-9A7D8B350A92}"/>
          </ac:spMkLst>
        </pc:spChg>
        <pc:spChg chg="add mod">
          <ac:chgData name="Dezhong Yao" userId="794760dbfb091494" providerId="LiveId" clId="{1FF9570E-BE91-4162-B9C3-6E8B86F3078C}" dt="2020-09-12T16:53:26.660" v="5727" actId="164"/>
          <ac:spMkLst>
            <pc:docMk/>
            <pc:sldMk cId="1559029080" sldId="366"/>
            <ac:spMk id="15" creationId="{160154FB-D770-42C8-B7F7-589207AFA45B}"/>
          </ac:spMkLst>
        </pc:spChg>
        <pc:spChg chg="add mod">
          <ac:chgData name="Dezhong Yao" userId="794760dbfb091494" providerId="LiveId" clId="{1FF9570E-BE91-4162-B9C3-6E8B86F3078C}" dt="2020-09-12T16:53:26.660" v="5727" actId="164"/>
          <ac:spMkLst>
            <pc:docMk/>
            <pc:sldMk cId="1559029080" sldId="366"/>
            <ac:spMk id="16" creationId="{99AE3F2F-AD70-4BEF-9471-F5097B225306}"/>
          </ac:spMkLst>
        </pc:spChg>
        <pc:spChg chg="add mod">
          <ac:chgData name="Dezhong Yao" userId="794760dbfb091494" providerId="LiveId" clId="{1FF9570E-BE91-4162-B9C3-6E8B86F3078C}" dt="2020-09-12T16:53:26.660" v="5727" actId="164"/>
          <ac:spMkLst>
            <pc:docMk/>
            <pc:sldMk cId="1559029080" sldId="366"/>
            <ac:spMk id="17" creationId="{F308C1A4-45D4-47A6-8D00-BD6285FA7446}"/>
          </ac:spMkLst>
        </pc:spChg>
        <pc:spChg chg="add mod">
          <ac:chgData name="Dezhong Yao" userId="794760dbfb091494" providerId="LiveId" clId="{1FF9570E-BE91-4162-B9C3-6E8B86F3078C}" dt="2020-09-12T16:53:26.660" v="5727" actId="164"/>
          <ac:spMkLst>
            <pc:docMk/>
            <pc:sldMk cId="1559029080" sldId="366"/>
            <ac:spMk id="18" creationId="{5796A0DB-5BA4-4E9B-886A-B846BDBA759F}"/>
          </ac:spMkLst>
        </pc:spChg>
        <pc:spChg chg="add mod">
          <ac:chgData name="Dezhong Yao" userId="794760dbfb091494" providerId="LiveId" clId="{1FF9570E-BE91-4162-B9C3-6E8B86F3078C}" dt="2020-09-12T17:13:40.071" v="6605" actId="1076"/>
          <ac:spMkLst>
            <pc:docMk/>
            <pc:sldMk cId="1559029080" sldId="366"/>
            <ac:spMk id="23" creationId="{2136B149-E566-485C-8497-D03EA2A71E84}"/>
          </ac:spMkLst>
        </pc:spChg>
        <pc:grpChg chg="add mod">
          <ac:chgData name="Dezhong Yao" userId="794760dbfb091494" providerId="LiveId" clId="{1FF9570E-BE91-4162-B9C3-6E8B86F3078C}" dt="2020-09-12T17:13:40.071" v="6605" actId="1076"/>
          <ac:grpSpMkLst>
            <pc:docMk/>
            <pc:sldMk cId="1559029080" sldId="366"/>
            <ac:grpSpMk id="21" creationId="{5E817382-0882-4CD1-8D18-10E948D13848}"/>
          </ac:grpSpMkLst>
        </pc:grpChg>
        <pc:cxnChg chg="add mod">
          <ac:chgData name="Dezhong Yao" userId="794760dbfb091494" providerId="LiveId" clId="{1FF9570E-BE91-4162-B9C3-6E8B86F3078C}" dt="2020-09-12T16:53:26.660" v="5727" actId="164"/>
          <ac:cxnSpMkLst>
            <pc:docMk/>
            <pc:sldMk cId="1559029080" sldId="366"/>
            <ac:cxnSpMk id="10" creationId="{A08C18BD-2171-4C89-9E74-259DDA71750C}"/>
          </ac:cxnSpMkLst>
        </pc:cxnChg>
        <pc:cxnChg chg="add mod">
          <ac:chgData name="Dezhong Yao" userId="794760dbfb091494" providerId="LiveId" clId="{1FF9570E-BE91-4162-B9C3-6E8B86F3078C}" dt="2020-09-12T16:53:26.660" v="5727" actId="164"/>
          <ac:cxnSpMkLst>
            <pc:docMk/>
            <pc:sldMk cId="1559029080" sldId="366"/>
            <ac:cxnSpMk id="11" creationId="{EDBEDAB4-D489-44E9-BF58-803B204E4305}"/>
          </ac:cxnSpMkLst>
        </pc:cxnChg>
        <pc:cxnChg chg="add mod">
          <ac:chgData name="Dezhong Yao" userId="794760dbfb091494" providerId="LiveId" clId="{1FF9570E-BE91-4162-B9C3-6E8B86F3078C}" dt="2020-09-12T16:53:26.660" v="5727" actId="164"/>
          <ac:cxnSpMkLst>
            <pc:docMk/>
            <pc:sldMk cId="1559029080" sldId="366"/>
            <ac:cxnSpMk id="12" creationId="{3AB301D3-BB27-4FBB-ACE9-3220657B737D}"/>
          </ac:cxnSpMkLst>
        </pc:cxnChg>
        <pc:cxnChg chg="add mod">
          <ac:chgData name="Dezhong Yao" userId="794760dbfb091494" providerId="LiveId" clId="{1FF9570E-BE91-4162-B9C3-6E8B86F3078C}" dt="2020-09-12T16:53:26.660" v="5727" actId="164"/>
          <ac:cxnSpMkLst>
            <pc:docMk/>
            <pc:sldMk cId="1559029080" sldId="366"/>
            <ac:cxnSpMk id="13" creationId="{C8C37D94-D30A-417C-95E8-7D407FDF0F45}"/>
          </ac:cxnSpMkLst>
        </pc:cxnChg>
        <pc:cxnChg chg="add mod">
          <ac:chgData name="Dezhong Yao" userId="794760dbfb091494" providerId="LiveId" clId="{1FF9570E-BE91-4162-B9C3-6E8B86F3078C}" dt="2020-09-12T16:53:26.660" v="5727" actId="164"/>
          <ac:cxnSpMkLst>
            <pc:docMk/>
            <pc:sldMk cId="1559029080" sldId="366"/>
            <ac:cxnSpMk id="14" creationId="{232D9352-4877-41AE-92B4-E4FF9A82593F}"/>
          </ac:cxnSpMkLst>
        </pc:cxnChg>
        <pc:cxnChg chg="add mod">
          <ac:chgData name="Dezhong Yao" userId="794760dbfb091494" providerId="LiveId" clId="{1FF9570E-BE91-4162-B9C3-6E8B86F3078C}" dt="2020-09-12T16:53:26.660" v="5727" actId="164"/>
          <ac:cxnSpMkLst>
            <pc:docMk/>
            <pc:sldMk cId="1559029080" sldId="366"/>
            <ac:cxnSpMk id="19" creationId="{DF0F5AD5-B644-4573-BB90-F594727B2100}"/>
          </ac:cxnSpMkLst>
        </pc:cxnChg>
        <pc:cxnChg chg="add mod">
          <ac:chgData name="Dezhong Yao" userId="794760dbfb091494" providerId="LiveId" clId="{1FF9570E-BE91-4162-B9C3-6E8B86F3078C}" dt="2020-09-12T16:53:26.660" v="5727" actId="164"/>
          <ac:cxnSpMkLst>
            <pc:docMk/>
            <pc:sldMk cId="1559029080" sldId="366"/>
            <ac:cxnSpMk id="20" creationId="{B6C0BAB0-2371-4D9A-B180-FD74CB897B05}"/>
          </ac:cxnSpMkLst>
        </pc:cxnChg>
      </pc:sldChg>
      <pc:sldChg chg="modSp new mod">
        <pc:chgData name="Dezhong Yao" userId="794760dbfb091494" providerId="LiveId" clId="{1FF9570E-BE91-4162-B9C3-6E8B86F3078C}" dt="2020-09-12T17:26:42.249" v="7498"/>
        <pc:sldMkLst>
          <pc:docMk/>
          <pc:sldMk cId="3142593842" sldId="367"/>
        </pc:sldMkLst>
        <pc:spChg chg="mod">
          <ac:chgData name="Dezhong Yao" userId="794760dbfb091494" providerId="LiveId" clId="{1FF9570E-BE91-4162-B9C3-6E8B86F3078C}" dt="2020-09-12T17:26:35.820" v="7475"/>
          <ac:spMkLst>
            <pc:docMk/>
            <pc:sldMk cId="3142593842" sldId="367"/>
            <ac:spMk id="2" creationId="{B4911D72-D62B-4913-983A-A02408B89246}"/>
          </ac:spMkLst>
        </pc:spChg>
        <pc:spChg chg="mod">
          <ac:chgData name="Dezhong Yao" userId="794760dbfb091494" providerId="LiveId" clId="{1FF9570E-BE91-4162-B9C3-6E8B86F3078C}" dt="2020-09-12T17:26:42.249" v="7498"/>
          <ac:spMkLst>
            <pc:docMk/>
            <pc:sldMk cId="3142593842" sldId="367"/>
            <ac:spMk id="3" creationId="{2EEF3541-1B31-4F2B-A201-2A086774A872}"/>
          </ac:spMkLst>
        </pc:spChg>
      </pc:sldChg>
      <pc:sldChg chg="new">
        <pc:chgData name="Dezhong Yao" userId="794760dbfb091494" providerId="LiveId" clId="{1FF9570E-BE91-4162-B9C3-6E8B86F3078C}" dt="2020-09-12T16:45:37.711" v="5532" actId="680"/>
        <pc:sldMkLst>
          <pc:docMk/>
          <pc:sldMk cId="1535309227" sldId="369"/>
        </pc:sldMkLst>
      </pc:sldChg>
      <pc:sldChg chg="addSp modSp add mod ord">
        <pc:chgData name="Dezhong Yao" userId="794760dbfb091494" providerId="LiveId" clId="{1FF9570E-BE91-4162-B9C3-6E8B86F3078C}" dt="2020-09-12T17:13:44.832" v="6606" actId="1076"/>
        <pc:sldMkLst>
          <pc:docMk/>
          <pc:sldMk cId="4006050751" sldId="370"/>
        </pc:sldMkLst>
        <pc:spChg chg="mod">
          <ac:chgData name="Dezhong Yao" userId="794760dbfb091494" providerId="LiveId" clId="{1FF9570E-BE91-4162-B9C3-6E8B86F3078C}" dt="2020-09-12T17:02:56.767" v="6327"/>
          <ac:spMkLst>
            <pc:docMk/>
            <pc:sldMk cId="4006050751" sldId="370"/>
            <ac:spMk id="3" creationId="{C414A245-FF46-437C-8ABB-A013B1FE10C9}"/>
          </ac:spMkLst>
        </pc:spChg>
        <pc:spChg chg="add mod">
          <ac:chgData name="Dezhong Yao" userId="794760dbfb091494" providerId="LiveId" clId="{1FF9570E-BE91-4162-B9C3-6E8B86F3078C}" dt="2020-09-12T16:52:59.276" v="5714" actId="164"/>
          <ac:spMkLst>
            <pc:docMk/>
            <pc:sldMk cId="4006050751" sldId="370"/>
            <ac:spMk id="4" creationId="{23A463F2-DCA8-458E-B446-652AEFC0F826}"/>
          </ac:spMkLst>
        </pc:spChg>
        <pc:spChg chg="add mod">
          <ac:chgData name="Dezhong Yao" userId="794760dbfb091494" providerId="LiveId" clId="{1FF9570E-BE91-4162-B9C3-6E8B86F3078C}" dt="2020-09-12T16:52:59.276" v="5714" actId="164"/>
          <ac:spMkLst>
            <pc:docMk/>
            <pc:sldMk cId="4006050751" sldId="370"/>
            <ac:spMk id="5" creationId="{21DA75C4-BF90-4D7C-9428-569D281EC69A}"/>
          </ac:spMkLst>
        </pc:spChg>
        <pc:spChg chg="add mod">
          <ac:chgData name="Dezhong Yao" userId="794760dbfb091494" providerId="LiveId" clId="{1FF9570E-BE91-4162-B9C3-6E8B86F3078C}" dt="2020-09-12T16:53:11.997" v="5725" actId="3064"/>
          <ac:spMkLst>
            <pc:docMk/>
            <pc:sldMk cId="4006050751" sldId="370"/>
            <ac:spMk id="6" creationId="{358AA8A7-1780-4114-BF2D-F766744C626B}"/>
          </ac:spMkLst>
        </pc:spChg>
        <pc:spChg chg="add mod">
          <ac:chgData name="Dezhong Yao" userId="794760dbfb091494" providerId="LiveId" clId="{1FF9570E-BE91-4162-B9C3-6E8B86F3078C}" dt="2020-09-12T16:52:59.276" v="5714" actId="164"/>
          <ac:spMkLst>
            <pc:docMk/>
            <pc:sldMk cId="4006050751" sldId="370"/>
            <ac:spMk id="7" creationId="{25EE82F8-8B5F-4EAA-AB2F-17BD4D36DD50}"/>
          </ac:spMkLst>
        </pc:spChg>
        <pc:spChg chg="add mod">
          <ac:chgData name="Dezhong Yao" userId="794760dbfb091494" providerId="LiveId" clId="{1FF9570E-BE91-4162-B9C3-6E8B86F3078C}" dt="2020-09-12T16:52:59.276" v="5714" actId="164"/>
          <ac:spMkLst>
            <pc:docMk/>
            <pc:sldMk cId="4006050751" sldId="370"/>
            <ac:spMk id="8" creationId="{AB23DB88-93F3-48FA-A516-040C4B55679D}"/>
          </ac:spMkLst>
        </pc:spChg>
        <pc:spChg chg="add mod">
          <ac:chgData name="Dezhong Yao" userId="794760dbfb091494" providerId="LiveId" clId="{1FF9570E-BE91-4162-B9C3-6E8B86F3078C}" dt="2020-09-12T16:52:59.276" v="5714" actId="164"/>
          <ac:spMkLst>
            <pc:docMk/>
            <pc:sldMk cId="4006050751" sldId="370"/>
            <ac:spMk id="9" creationId="{0D8AC1C7-366E-4A27-9678-03E0440E556B}"/>
          </ac:spMkLst>
        </pc:spChg>
        <pc:spChg chg="add mod">
          <ac:chgData name="Dezhong Yao" userId="794760dbfb091494" providerId="LiveId" clId="{1FF9570E-BE91-4162-B9C3-6E8B86F3078C}" dt="2020-09-12T16:52:59.276" v="5714" actId="164"/>
          <ac:spMkLst>
            <pc:docMk/>
            <pc:sldMk cId="4006050751" sldId="370"/>
            <ac:spMk id="15" creationId="{02BEC542-ECF9-4E3C-AF1D-D86EF3C913F5}"/>
          </ac:spMkLst>
        </pc:spChg>
        <pc:spChg chg="add mod">
          <ac:chgData name="Dezhong Yao" userId="794760dbfb091494" providerId="LiveId" clId="{1FF9570E-BE91-4162-B9C3-6E8B86F3078C}" dt="2020-09-12T16:52:59.276" v="5714" actId="164"/>
          <ac:spMkLst>
            <pc:docMk/>
            <pc:sldMk cId="4006050751" sldId="370"/>
            <ac:spMk id="19" creationId="{3D7CEE57-B7C2-4A12-A23D-6CFEC1324EE1}"/>
          </ac:spMkLst>
        </pc:spChg>
        <pc:spChg chg="add mod">
          <ac:chgData name="Dezhong Yao" userId="794760dbfb091494" providerId="LiveId" clId="{1FF9570E-BE91-4162-B9C3-6E8B86F3078C}" dt="2020-09-12T16:52:59.276" v="5714" actId="164"/>
          <ac:spMkLst>
            <pc:docMk/>
            <pc:sldMk cId="4006050751" sldId="370"/>
            <ac:spMk id="20" creationId="{1AB3D065-CE02-49BF-9956-67A4C8E0BFFC}"/>
          </ac:spMkLst>
        </pc:spChg>
        <pc:spChg chg="add mod">
          <ac:chgData name="Dezhong Yao" userId="794760dbfb091494" providerId="LiveId" clId="{1FF9570E-BE91-4162-B9C3-6E8B86F3078C}" dt="2020-09-12T16:52:59.276" v="5714" actId="164"/>
          <ac:spMkLst>
            <pc:docMk/>
            <pc:sldMk cId="4006050751" sldId="370"/>
            <ac:spMk id="21" creationId="{A68987CD-7C69-431D-90F8-85117625255D}"/>
          </ac:spMkLst>
        </pc:spChg>
        <pc:spChg chg="add mod">
          <ac:chgData name="Dezhong Yao" userId="794760dbfb091494" providerId="LiveId" clId="{1FF9570E-BE91-4162-B9C3-6E8B86F3078C}" dt="2020-09-12T17:13:44.832" v="6606" actId="1076"/>
          <ac:spMkLst>
            <pc:docMk/>
            <pc:sldMk cId="4006050751" sldId="370"/>
            <ac:spMk id="24" creationId="{E1515A42-A084-4E0D-974E-2C4A95CA0C90}"/>
          </ac:spMkLst>
        </pc:spChg>
        <pc:grpChg chg="add mod">
          <ac:chgData name="Dezhong Yao" userId="794760dbfb091494" providerId="LiveId" clId="{1FF9570E-BE91-4162-B9C3-6E8B86F3078C}" dt="2020-09-12T17:13:44.832" v="6606" actId="1076"/>
          <ac:grpSpMkLst>
            <pc:docMk/>
            <pc:sldMk cId="4006050751" sldId="370"/>
            <ac:grpSpMk id="22" creationId="{A9FB0D80-873A-4415-AEBF-87459969D2AF}"/>
          </ac:grpSpMkLst>
        </pc:grpChg>
        <pc:cxnChg chg="add mod">
          <ac:chgData name="Dezhong Yao" userId="794760dbfb091494" providerId="LiveId" clId="{1FF9570E-BE91-4162-B9C3-6E8B86F3078C}" dt="2020-09-12T16:52:59.276" v="5714" actId="164"/>
          <ac:cxnSpMkLst>
            <pc:docMk/>
            <pc:sldMk cId="4006050751" sldId="370"/>
            <ac:cxnSpMk id="10" creationId="{25FF0620-9CED-422A-B01B-4F0795E5F458}"/>
          </ac:cxnSpMkLst>
        </pc:cxnChg>
        <pc:cxnChg chg="add mod">
          <ac:chgData name="Dezhong Yao" userId="794760dbfb091494" providerId="LiveId" clId="{1FF9570E-BE91-4162-B9C3-6E8B86F3078C}" dt="2020-09-12T16:52:59.276" v="5714" actId="164"/>
          <ac:cxnSpMkLst>
            <pc:docMk/>
            <pc:sldMk cId="4006050751" sldId="370"/>
            <ac:cxnSpMk id="11" creationId="{E0F73DFD-7F72-4FE8-865C-0116804F892E}"/>
          </ac:cxnSpMkLst>
        </pc:cxnChg>
        <pc:cxnChg chg="add mod">
          <ac:chgData name="Dezhong Yao" userId="794760dbfb091494" providerId="LiveId" clId="{1FF9570E-BE91-4162-B9C3-6E8B86F3078C}" dt="2020-09-12T16:52:59.276" v="5714" actId="164"/>
          <ac:cxnSpMkLst>
            <pc:docMk/>
            <pc:sldMk cId="4006050751" sldId="370"/>
            <ac:cxnSpMk id="12" creationId="{2CA97FC3-20DE-4D1C-B69A-F3FC1A4208FA}"/>
          </ac:cxnSpMkLst>
        </pc:cxnChg>
        <pc:cxnChg chg="add mod">
          <ac:chgData name="Dezhong Yao" userId="794760dbfb091494" providerId="LiveId" clId="{1FF9570E-BE91-4162-B9C3-6E8B86F3078C}" dt="2020-09-12T16:52:59.276" v="5714" actId="164"/>
          <ac:cxnSpMkLst>
            <pc:docMk/>
            <pc:sldMk cId="4006050751" sldId="370"/>
            <ac:cxnSpMk id="13" creationId="{45C6773E-5369-4A49-B138-F5447931BB2A}"/>
          </ac:cxnSpMkLst>
        </pc:cxnChg>
        <pc:cxnChg chg="add mod">
          <ac:chgData name="Dezhong Yao" userId="794760dbfb091494" providerId="LiveId" clId="{1FF9570E-BE91-4162-B9C3-6E8B86F3078C}" dt="2020-09-12T16:52:59.276" v="5714" actId="164"/>
          <ac:cxnSpMkLst>
            <pc:docMk/>
            <pc:sldMk cId="4006050751" sldId="370"/>
            <ac:cxnSpMk id="14" creationId="{01C80B91-7C9C-4AAB-8C3D-D4BA9685EB8D}"/>
          </ac:cxnSpMkLst>
        </pc:cxnChg>
        <pc:cxnChg chg="add mod">
          <ac:chgData name="Dezhong Yao" userId="794760dbfb091494" providerId="LiveId" clId="{1FF9570E-BE91-4162-B9C3-6E8B86F3078C}" dt="2020-09-12T16:52:59.276" v="5714" actId="164"/>
          <ac:cxnSpMkLst>
            <pc:docMk/>
            <pc:sldMk cId="4006050751" sldId="370"/>
            <ac:cxnSpMk id="16" creationId="{04F7EFA0-C4A5-4A70-A978-6C593ABC0720}"/>
          </ac:cxnSpMkLst>
        </pc:cxnChg>
        <pc:cxnChg chg="add mod">
          <ac:chgData name="Dezhong Yao" userId="794760dbfb091494" providerId="LiveId" clId="{1FF9570E-BE91-4162-B9C3-6E8B86F3078C}" dt="2020-09-12T16:52:59.276" v="5714" actId="164"/>
          <ac:cxnSpMkLst>
            <pc:docMk/>
            <pc:sldMk cId="4006050751" sldId="370"/>
            <ac:cxnSpMk id="17" creationId="{54C2EBF8-093A-4E82-9793-8B229DDA2BA5}"/>
          </ac:cxnSpMkLst>
        </pc:cxnChg>
        <pc:cxnChg chg="add mod">
          <ac:chgData name="Dezhong Yao" userId="794760dbfb091494" providerId="LiveId" clId="{1FF9570E-BE91-4162-B9C3-6E8B86F3078C}" dt="2020-09-12T16:52:59.276" v="5714" actId="164"/>
          <ac:cxnSpMkLst>
            <pc:docMk/>
            <pc:sldMk cId="4006050751" sldId="370"/>
            <ac:cxnSpMk id="18" creationId="{93F98A0F-A539-45A3-8730-75C31B4737BE}"/>
          </ac:cxnSpMkLst>
        </pc:cxnChg>
      </pc:sldChg>
      <pc:sldChg chg="addSp delSp modSp add mod">
        <pc:chgData name="Dezhong Yao" userId="794760dbfb091494" providerId="LiveId" clId="{1FF9570E-BE91-4162-B9C3-6E8B86F3078C}" dt="2020-09-12T17:26:27.042" v="7474"/>
        <pc:sldMkLst>
          <pc:docMk/>
          <pc:sldMk cId="1535762388" sldId="371"/>
        </pc:sldMkLst>
        <pc:spChg chg="mod">
          <ac:chgData name="Dezhong Yao" userId="794760dbfb091494" providerId="LiveId" clId="{1FF9570E-BE91-4162-B9C3-6E8B86F3078C}" dt="2020-09-12T17:21:32.716" v="6927" actId="14100"/>
          <ac:spMkLst>
            <pc:docMk/>
            <pc:sldMk cId="1535762388" sldId="371"/>
            <ac:spMk id="3" creationId="{C414A245-FF46-437C-8ABB-A013B1FE10C9}"/>
          </ac:spMkLst>
        </pc:spChg>
        <pc:spChg chg="del">
          <ac:chgData name="Dezhong Yao" userId="794760dbfb091494" providerId="LiveId" clId="{1FF9570E-BE91-4162-B9C3-6E8B86F3078C}" dt="2020-09-12T17:14:50.490" v="6727" actId="478"/>
          <ac:spMkLst>
            <pc:docMk/>
            <pc:sldMk cId="1535762388" sldId="371"/>
            <ac:spMk id="23" creationId="{2136B149-E566-485C-8497-D03EA2A71E84}"/>
          </ac:spMkLst>
        </pc:spChg>
        <pc:spChg chg="add mod">
          <ac:chgData name="Dezhong Yao" userId="794760dbfb091494" providerId="LiveId" clId="{1FF9570E-BE91-4162-B9C3-6E8B86F3078C}" dt="2020-09-12T17:16:07.348" v="6870" actId="164"/>
          <ac:spMkLst>
            <pc:docMk/>
            <pc:sldMk cId="1535762388" sldId="371"/>
            <ac:spMk id="24" creationId="{4188F928-C674-4C94-B295-001ABA75EC03}"/>
          </ac:spMkLst>
        </pc:spChg>
        <pc:spChg chg="add mod">
          <ac:chgData name="Dezhong Yao" userId="794760dbfb091494" providerId="LiveId" clId="{1FF9570E-BE91-4162-B9C3-6E8B86F3078C}" dt="2020-09-12T17:16:07.348" v="6870" actId="164"/>
          <ac:spMkLst>
            <pc:docMk/>
            <pc:sldMk cId="1535762388" sldId="371"/>
            <ac:spMk id="25" creationId="{ED8FFC8F-B5C8-4EA5-9F60-4058BE48BE01}"/>
          </ac:spMkLst>
        </pc:spChg>
        <pc:spChg chg="add mod">
          <ac:chgData name="Dezhong Yao" userId="794760dbfb091494" providerId="LiveId" clId="{1FF9570E-BE91-4162-B9C3-6E8B86F3078C}" dt="2020-09-12T17:16:07.348" v="6870" actId="164"/>
          <ac:spMkLst>
            <pc:docMk/>
            <pc:sldMk cId="1535762388" sldId="371"/>
            <ac:spMk id="26" creationId="{A228A05C-55BE-4292-8305-4123744CEC26}"/>
          </ac:spMkLst>
        </pc:spChg>
        <pc:spChg chg="add mod">
          <ac:chgData name="Dezhong Yao" userId="794760dbfb091494" providerId="LiveId" clId="{1FF9570E-BE91-4162-B9C3-6E8B86F3078C}" dt="2020-09-12T17:16:07.348" v="6870" actId="164"/>
          <ac:spMkLst>
            <pc:docMk/>
            <pc:sldMk cId="1535762388" sldId="371"/>
            <ac:spMk id="27" creationId="{8F4081AB-6E74-45A3-B14F-26F952718DC9}"/>
          </ac:spMkLst>
        </pc:spChg>
        <pc:spChg chg="add mod">
          <ac:chgData name="Dezhong Yao" userId="794760dbfb091494" providerId="LiveId" clId="{1FF9570E-BE91-4162-B9C3-6E8B86F3078C}" dt="2020-09-12T17:16:07.348" v="6870" actId="164"/>
          <ac:spMkLst>
            <pc:docMk/>
            <pc:sldMk cId="1535762388" sldId="371"/>
            <ac:spMk id="28" creationId="{57822ACB-75CA-4182-A965-BC298F23E72B}"/>
          </ac:spMkLst>
        </pc:spChg>
        <pc:spChg chg="add mod">
          <ac:chgData name="Dezhong Yao" userId="794760dbfb091494" providerId="LiveId" clId="{1FF9570E-BE91-4162-B9C3-6E8B86F3078C}" dt="2020-09-12T17:16:07.348" v="6870" actId="164"/>
          <ac:spMkLst>
            <pc:docMk/>
            <pc:sldMk cId="1535762388" sldId="371"/>
            <ac:spMk id="29" creationId="{49675AD5-A759-40E2-BEEF-E2F937972EBB}"/>
          </ac:spMkLst>
        </pc:spChg>
        <pc:spChg chg="add mod">
          <ac:chgData name="Dezhong Yao" userId="794760dbfb091494" providerId="LiveId" clId="{1FF9570E-BE91-4162-B9C3-6E8B86F3078C}" dt="2020-09-12T17:16:07.348" v="6870" actId="164"/>
          <ac:spMkLst>
            <pc:docMk/>
            <pc:sldMk cId="1535762388" sldId="371"/>
            <ac:spMk id="39" creationId="{BCB20C29-35F2-40B5-AE82-E3B65BFD90FC}"/>
          </ac:spMkLst>
        </pc:spChg>
        <pc:spChg chg="add mod">
          <ac:chgData name="Dezhong Yao" userId="794760dbfb091494" providerId="LiveId" clId="{1FF9570E-BE91-4162-B9C3-6E8B86F3078C}" dt="2020-09-12T17:16:07.348" v="6870" actId="164"/>
          <ac:spMkLst>
            <pc:docMk/>
            <pc:sldMk cId="1535762388" sldId="371"/>
            <ac:spMk id="40" creationId="{EFB710F0-9931-4CFD-B733-E344D23DD69E}"/>
          </ac:spMkLst>
        </pc:spChg>
        <pc:spChg chg="add mod">
          <ac:chgData name="Dezhong Yao" userId="794760dbfb091494" providerId="LiveId" clId="{1FF9570E-BE91-4162-B9C3-6E8B86F3078C}" dt="2020-09-12T17:16:07.348" v="6870" actId="164"/>
          <ac:spMkLst>
            <pc:docMk/>
            <pc:sldMk cId="1535762388" sldId="371"/>
            <ac:spMk id="41" creationId="{86DD8C9F-BA71-4B2F-A224-12E26A120673}"/>
          </ac:spMkLst>
        </pc:spChg>
        <pc:spChg chg="add mod">
          <ac:chgData name="Dezhong Yao" userId="794760dbfb091494" providerId="LiveId" clId="{1FF9570E-BE91-4162-B9C3-6E8B86F3078C}" dt="2020-09-12T17:16:07.348" v="6870" actId="164"/>
          <ac:spMkLst>
            <pc:docMk/>
            <pc:sldMk cId="1535762388" sldId="371"/>
            <ac:spMk id="42" creationId="{1D5124C8-27DE-4CC9-8198-E1E95E5D309E}"/>
          </ac:spMkLst>
        </pc:spChg>
        <pc:spChg chg="add mod">
          <ac:chgData name="Dezhong Yao" userId="794760dbfb091494" providerId="LiveId" clId="{1FF9570E-BE91-4162-B9C3-6E8B86F3078C}" dt="2020-09-12T17:16:07.348" v="6870" actId="164"/>
          <ac:spMkLst>
            <pc:docMk/>
            <pc:sldMk cId="1535762388" sldId="371"/>
            <ac:spMk id="44" creationId="{5A08AA97-A275-4684-9766-C4C33BE5F043}"/>
          </ac:spMkLst>
        </pc:spChg>
        <pc:spChg chg="add mod">
          <ac:chgData name="Dezhong Yao" userId="794760dbfb091494" providerId="LiveId" clId="{1FF9570E-BE91-4162-B9C3-6E8B86F3078C}" dt="2020-09-12T17:16:07.348" v="6870" actId="164"/>
          <ac:spMkLst>
            <pc:docMk/>
            <pc:sldMk cId="1535762388" sldId="371"/>
            <ac:spMk id="45" creationId="{E16E09AA-4345-4993-98AF-6F4785D6DDD7}"/>
          </ac:spMkLst>
        </pc:spChg>
        <pc:spChg chg="add mod">
          <ac:chgData name="Dezhong Yao" userId="794760dbfb091494" providerId="LiveId" clId="{1FF9570E-BE91-4162-B9C3-6E8B86F3078C}" dt="2020-09-12T17:16:07.348" v="6870" actId="164"/>
          <ac:spMkLst>
            <pc:docMk/>
            <pc:sldMk cId="1535762388" sldId="371"/>
            <ac:spMk id="47" creationId="{85A65C90-F009-4C36-8D08-190EA7AA0FE5}"/>
          </ac:spMkLst>
        </pc:spChg>
        <pc:spChg chg="add mod">
          <ac:chgData name="Dezhong Yao" userId="794760dbfb091494" providerId="LiveId" clId="{1FF9570E-BE91-4162-B9C3-6E8B86F3078C}" dt="2020-09-12T17:16:07.348" v="6870" actId="164"/>
          <ac:spMkLst>
            <pc:docMk/>
            <pc:sldMk cId="1535762388" sldId="371"/>
            <ac:spMk id="48" creationId="{E3E37770-906A-4F4B-A8C8-78710D1F054D}"/>
          </ac:spMkLst>
        </pc:spChg>
        <pc:spChg chg="add mod">
          <ac:chgData name="Dezhong Yao" userId="794760dbfb091494" providerId="LiveId" clId="{1FF9570E-BE91-4162-B9C3-6E8B86F3078C}" dt="2020-09-12T17:16:07.348" v="6870" actId="164"/>
          <ac:spMkLst>
            <pc:docMk/>
            <pc:sldMk cId="1535762388" sldId="371"/>
            <ac:spMk id="49" creationId="{47CA0C2C-5255-4679-93F0-4080521B153B}"/>
          </ac:spMkLst>
        </pc:spChg>
        <pc:spChg chg="add mod">
          <ac:chgData name="Dezhong Yao" userId="794760dbfb091494" providerId="LiveId" clId="{1FF9570E-BE91-4162-B9C3-6E8B86F3078C}" dt="2020-09-12T17:16:07.348" v="6870" actId="164"/>
          <ac:spMkLst>
            <pc:docMk/>
            <pc:sldMk cId="1535762388" sldId="371"/>
            <ac:spMk id="50" creationId="{5266418D-17A8-4211-9021-96C0CCB2206A}"/>
          </ac:spMkLst>
        </pc:spChg>
        <pc:spChg chg="add mod">
          <ac:chgData name="Dezhong Yao" userId="794760dbfb091494" providerId="LiveId" clId="{1FF9570E-BE91-4162-B9C3-6E8B86F3078C}" dt="2020-09-12T17:16:07.348" v="6870" actId="164"/>
          <ac:spMkLst>
            <pc:docMk/>
            <pc:sldMk cId="1535762388" sldId="371"/>
            <ac:spMk id="53" creationId="{8709AC3D-5D17-43D9-B2F4-3B2182905424}"/>
          </ac:spMkLst>
        </pc:spChg>
        <pc:spChg chg="add mod">
          <ac:chgData name="Dezhong Yao" userId="794760dbfb091494" providerId="LiveId" clId="{1FF9570E-BE91-4162-B9C3-6E8B86F3078C}" dt="2020-09-12T17:16:07.348" v="6870" actId="164"/>
          <ac:spMkLst>
            <pc:docMk/>
            <pc:sldMk cId="1535762388" sldId="371"/>
            <ac:spMk id="54" creationId="{601CCB8B-B0F8-4A57-AB87-FD2B1699B2EA}"/>
          </ac:spMkLst>
        </pc:spChg>
        <pc:spChg chg="add mod">
          <ac:chgData name="Dezhong Yao" userId="794760dbfb091494" providerId="LiveId" clId="{1FF9570E-BE91-4162-B9C3-6E8B86F3078C}" dt="2020-09-12T17:16:07.348" v="6870" actId="164"/>
          <ac:spMkLst>
            <pc:docMk/>
            <pc:sldMk cId="1535762388" sldId="371"/>
            <ac:spMk id="56" creationId="{CAE15FAA-0D3D-44FB-B039-7709CEB0E4D4}"/>
          </ac:spMkLst>
        </pc:spChg>
        <pc:spChg chg="add mod">
          <ac:chgData name="Dezhong Yao" userId="794760dbfb091494" providerId="LiveId" clId="{1FF9570E-BE91-4162-B9C3-6E8B86F3078C}" dt="2020-09-12T17:16:07.348" v="6870" actId="164"/>
          <ac:spMkLst>
            <pc:docMk/>
            <pc:sldMk cId="1535762388" sldId="371"/>
            <ac:spMk id="57" creationId="{460CF5E9-B7E5-4C04-AB52-A25E848C13B2}"/>
          </ac:spMkLst>
        </pc:spChg>
        <pc:spChg chg="add mod">
          <ac:chgData name="Dezhong Yao" userId="794760dbfb091494" providerId="LiveId" clId="{1FF9570E-BE91-4162-B9C3-6E8B86F3078C}" dt="2020-09-12T17:16:07.348" v="6870" actId="164"/>
          <ac:spMkLst>
            <pc:docMk/>
            <pc:sldMk cId="1535762388" sldId="371"/>
            <ac:spMk id="58" creationId="{B96369F9-AC4C-4F7C-98FD-75ADED4C3006}"/>
          </ac:spMkLst>
        </pc:spChg>
        <pc:spChg chg="add mod">
          <ac:chgData name="Dezhong Yao" userId="794760dbfb091494" providerId="LiveId" clId="{1FF9570E-BE91-4162-B9C3-6E8B86F3078C}" dt="2020-09-12T17:16:07.348" v="6870" actId="164"/>
          <ac:spMkLst>
            <pc:docMk/>
            <pc:sldMk cId="1535762388" sldId="371"/>
            <ac:spMk id="61" creationId="{3D3677E2-426E-4E62-A30D-989416A163EA}"/>
          </ac:spMkLst>
        </pc:spChg>
        <pc:spChg chg="add mod">
          <ac:chgData name="Dezhong Yao" userId="794760dbfb091494" providerId="LiveId" clId="{1FF9570E-BE91-4162-B9C3-6E8B86F3078C}" dt="2020-09-12T17:16:07.348" v="6870" actId="164"/>
          <ac:spMkLst>
            <pc:docMk/>
            <pc:sldMk cId="1535762388" sldId="371"/>
            <ac:spMk id="62" creationId="{46A302CE-7A0E-4854-A77B-152179548CB3}"/>
          </ac:spMkLst>
        </pc:spChg>
        <pc:spChg chg="add mod">
          <ac:chgData name="Dezhong Yao" userId="794760dbfb091494" providerId="LiveId" clId="{1FF9570E-BE91-4162-B9C3-6E8B86F3078C}" dt="2020-09-12T17:16:07.348" v="6870" actId="164"/>
          <ac:spMkLst>
            <pc:docMk/>
            <pc:sldMk cId="1535762388" sldId="371"/>
            <ac:spMk id="64" creationId="{048A778E-5198-4224-9EBC-D4E08195B6CB}"/>
          </ac:spMkLst>
        </pc:spChg>
        <pc:spChg chg="add mod">
          <ac:chgData name="Dezhong Yao" userId="794760dbfb091494" providerId="LiveId" clId="{1FF9570E-BE91-4162-B9C3-6E8B86F3078C}" dt="2020-09-12T17:16:07.348" v="6870" actId="164"/>
          <ac:spMkLst>
            <pc:docMk/>
            <pc:sldMk cId="1535762388" sldId="371"/>
            <ac:spMk id="65" creationId="{B881FFBF-DB6F-4147-9340-672AA895FA02}"/>
          </ac:spMkLst>
        </pc:spChg>
        <pc:spChg chg="add mod">
          <ac:chgData name="Dezhong Yao" userId="794760dbfb091494" providerId="LiveId" clId="{1FF9570E-BE91-4162-B9C3-6E8B86F3078C}" dt="2020-09-12T17:16:07.348" v="6870" actId="164"/>
          <ac:spMkLst>
            <pc:docMk/>
            <pc:sldMk cId="1535762388" sldId="371"/>
            <ac:spMk id="68" creationId="{4BDD807A-C1C0-48D6-ACB0-2D9A1F22A38A}"/>
          </ac:spMkLst>
        </pc:spChg>
        <pc:spChg chg="add mod">
          <ac:chgData name="Dezhong Yao" userId="794760dbfb091494" providerId="LiveId" clId="{1FF9570E-BE91-4162-B9C3-6E8B86F3078C}" dt="2020-09-12T17:16:07.348" v="6870" actId="164"/>
          <ac:spMkLst>
            <pc:docMk/>
            <pc:sldMk cId="1535762388" sldId="371"/>
            <ac:spMk id="70" creationId="{6D78147F-EC21-40E2-B20F-E45C290865BD}"/>
          </ac:spMkLst>
        </pc:spChg>
        <pc:spChg chg="add mod">
          <ac:chgData name="Dezhong Yao" userId="794760dbfb091494" providerId="LiveId" clId="{1FF9570E-BE91-4162-B9C3-6E8B86F3078C}" dt="2020-09-12T17:16:07.348" v="6870" actId="164"/>
          <ac:spMkLst>
            <pc:docMk/>
            <pc:sldMk cId="1535762388" sldId="371"/>
            <ac:spMk id="71" creationId="{967DB8DD-0F44-4BE7-A278-F5C8DF2F4643}"/>
          </ac:spMkLst>
        </pc:spChg>
        <pc:spChg chg="add mod">
          <ac:chgData name="Dezhong Yao" userId="794760dbfb091494" providerId="LiveId" clId="{1FF9570E-BE91-4162-B9C3-6E8B86F3078C}" dt="2020-09-12T17:16:07.348" v="6870" actId="164"/>
          <ac:spMkLst>
            <pc:docMk/>
            <pc:sldMk cId="1535762388" sldId="371"/>
            <ac:spMk id="72" creationId="{428A6014-6D15-4FED-84FB-A506F918F627}"/>
          </ac:spMkLst>
        </pc:spChg>
        <pc:spChg chg="add mod">
          <ac:chgData name="Dezhong Yao" userId="794760dbfb091494" providerId="LiveId" clId="{1FF9570E-BE91-4162-B9C3-6E8B86F3078C}" dt="2020-09-12T17:16:07.348" v="6870" actId="164"/>
          <ac:spMkLst>
            <pc:docMk/>
            <pc:sldMk cId="1535762388" sldId="371"/>
            <ac:spMk id="76" creationId="{3F7AC27A-0B56-47E1-8958-3CCF3E21003F}"/>
          </ac:spMkLst>
        </pc:spChg>
        <pc:spChg chg="add mod">
          <ac:chgData name="Dezhong Yao" userId="794760dbfb091494" providerId="LiveId" clId="{1FF9570E-BE91-4162-B9C3-6E8B86F3078C}" dt="2020-09-12T17:16:07.348" v="6870" actId="164"/>
          <ac:spMkLst>
            <pc:docMk/>
            <pc:sldMk cId="1535762388" sldId="371"/>
            <ac:spMk id="77" creationId="{056A343F-86AE-4046-AB8E-435A7C2B1653}"/>
          </ac:spMkLst>
        </pc:spChg>
        <pc:spChg chg="add mod">
          <ac:chgData name="Dezhong Yao" userId="794760dbfb091494" providerId="LiveId" clId="{1FF9570E-BE91-4162-B9C3-6E8B86F3078C}" dt="2020-09-12T17:16:07.348" v="6870" actId="164"/>
          <ac:spMkLst>
            <pc:docMk/>
            <pc:sldMk cId="1535762388" sldId="371"/>
            <ac:spMk id="78" creationId="{6DC099C8-59B1-4024-B24C-44CBE54E87D8}"/>
          </ac:spMkLst>
        </pc:spChg>
        <pc:spChg chg="add mod">
          <ac:chgData name="Dezhong Yao" userId="794760dbfb091494" providerId="LiveId" clId="{1FF9570E-BE91-4162-B9C3-6E8B86F3078C}" dt="2020-09-12T17:16:07.348" v="6870" actId="164"/>
          <ac:spMkLst>
            <pc:docMk/>
            <pc:sldMk cId="1535762388" sldId="371"/>
            <ac:spMk id="79" creationId="{9A97C879-D61A-4271-A047-9951D0343B6F}"/>
          </ac:spMkLst>
        </pc:spChg>
        <pc:spChg chg="add mod">
          <ac:chgData name="Dezhong Yao" userId="794760dbfb091494" providerId="LiveId" clId="{1FF9570E-BE91-4162-B9C3-6E8B86F3078C}" dt="2020-09-12T17:16:07.348" v="6870" actId="164"/>
          <ac:spMkLst>
            <pc:docMk/>
            <pc:sldMk cId="1535762388" sldId="371"/>
            <ac:spMk id="90" creationId="{3F558544-313C-454C-9C9D-55C803CB70A3}"/>
          </ac:spMkLst>
        </pc:spChg>
        <pc:spChg chg="add mod">
          <ac:chgData name="Dezhong Yao" userId="794760dbfb091494" providerId="LiveId" clId="{1FF9570E-BE91-4162-B9C3-6E8B86F3078C}" dt="2020-09-12T17:16:07.348" v="6870" actId="164"/>
          <ac:spMkLst>
            <pc:docMk/>
            <pc:sldMk cId="1535762388" sldId="371"/>
            <ac:spMk id="91" creationId="{3CF50582-AEE6-4438-B3A1-51F95977545F}"/>
          </ac:spMkLst>
        </pc:spChg>
        <pc:spChg chg="add mod">
          <ac:chgData name="Dezhong Yao" userId="794760dbfb091494" providerId="LiveId" clId="{1FF9570E-BE91-4162-B9C3-6E8B86F3078C}" dt="2020-09-12T17:16:07.348" v="6870" actId="164"/>
          <ac:spMkLst>
            <pc:docMk/>
            <pc:sldMk cId="1535762388" sldId="371"/>
            <ac:spMk id="92" creationId="{2CE0C693-26DF-482F-8DE6-79D51DF75ADF}"/>
          </ac:spMkLst>
        </pc:spChg>
        <pc:spChg chg="add mod">
          <ac:chgData name="Dezhong Yao" userId="794760dbfb091494" providerId="LiveId" clId="{1FF9570E-BE91-4162-B9C3-6E8B86F3078C}" dt="2020-09-12T17:16:07.348" v="6870" actId="164"/>
          <ac:spMkLst>
            <pc:docMk/>
            <pc:sldMk cId="1535762388" sldId="371"/>
            <ac:spMk id="93" creationId="{2EF0787D-6E41-40CC-930B-5C584D982509}"/>
          </ac:spMkLst>
        </pc:spChg>
        <pc:spChg chg="add mod">
          <ac:chgData name="Dezhong Yao" userId="794760dbfb091494" providerId="LiveId" clId="{1FF9570E-BE91-4162-B9C3-6E8B86F3078C}" dt="2020-09-12T17:16:07.348" v="6870" actId="164"/>
          <ac:spMkLst>
            <pc:docMk/>
            <pc:sldMk cId="1535762388" sldId="371"/>
            <ac:spMk id="94" creationId="{5FDC3B30-E659-4BD9-AD81-DE82E61E57F6}"/>
          </ac:spMkLst>
        </pc:spChg>
        <pc:spChg chg="add mod">
          <ac:chgData name="Dezhong Yao" userId="794760dbfb091494" providerId="LiveId" clId="{1FF9570E-BE91-4162-B9C3-6E8B86F3078C}" dt="2020-09-12T17:16:07.348" v="6870" actId="164"/>
          <ac:spMkLst>
            <pc:docMk/>
            <pc:sldMk cId="1535762388" sldId="371"/>
            <ac:spMk id="95" creationId="{12946EEC-A9B9-454B-87E1-BE8E1EA8CF0D}"/>
          </ac:spMkLst>
        </pc:spChg>
        <pc:spChg chg="add mod">
          <ac:chgData name="Dezhong Yao" userId="794760dbfb091494" providerId="LiveId" clId="{1FF9570E-BE91-4162-B9C3-6E8B86F3078C}" dt="2020-09-12T17:16:07.348" v="6870" actId="164"/>
          <ac:spMkLst>
            <pc:docMk/>
            <pc:sldMk cId="1535762388" sldId="371"/>
            <ac:spMk id="96" creationId="{0C6AFB18-F102-4E7E-8C98-6FDB4CE5AE24}"/>
          </ac:spMkLst>
        </pc:spChg>
        <pc:spChg chg="add mod">
          <ac:chgData name="Dezhong Yao" userId="794760dbfb091494" providerId="LiveId" clId="{1FF9570E-BE91-4162-B9C3-6E8B86F3078C}" dt="2020-09-12T17:16:07.348" v="6870" actId="164"/>
          <ac:spMkLst>
            <pc:docMk/>
            <pc:sldMk cId="1535762388" sldId="371"/>
            <ac:spMk id="97" creationId="{0895D8D0-8ED6-4B26-BE79-3B1A681A27F7}"/>
          </ac:spMkLst>
        </pc:spChg>
        <pc:spChg chg="add mod">
          <ac:chgData name="Dezhong Yao" userId="794760dbfb091494" providerId="LiveId" clId="{1FF9570E-BE91-4162-B9C3-6E8B86F3078C}" dt="2020-09-12T17:16:07.348" v="6870" actId="164"/>
          <ac:spMkLst>
            <pc:docMk/>
            <pc:sldMk cId="1535762388" sldId="371"/>
            <ac:spMk id="98" creationId="{2D733CC6-6D77-4236-9AD2-EF5F014D2B07}"/>
          </ac:spMkLst>
        </pc:spChg>
        <pc:spChg chg="add mod">
          <ac:chgData name="Dezhong Yao" userId="794760dbfb091494" providerId="LiveId" clId="{1FF9570E-BE91-4162-B9C3-6E8B86F3078C}" dt="2020-09-12T17:16:07.348" v="6870" actId="164"/>
          <ac:spMkLst>
            <pc:docMk/>
            <pc:sldMk cId="1535762388" sldId="371"/>
            <ac:spMk id="99" creationId="{6E9FBBEC-D371-4CC3-AC9D-D8656840BE38}"/>
          </ac:spMkLst>
        </pc:spChg>
        <pc:spChg chg="add mod">
          <ac:chgData name="Dezhong Yao" userId="794760dbfb091494" providerId="LiveId" clId="{1FF9570E-BE91-4162-B9C3-6E8B86F3078C}" dt="2020-09-12T17:16:07.348" v="6870" actId="164"/>
          <ac:spMkLst>
            <pc:docMk/>
            <pc:sldMk cId="1535762388" sldId="371"/>
            <ac:spMk id="100" creationId="{B736C6F7-A912-4F20-BF85-47145E4D44A1}"/>
          </ac:spMkLst>
        </pc:spChg>
        <pc:spChg chg="add mod">
          <ac:chgData name="Dezhong Yao" userId="794760dbfb091494" providerId="LiveId" clId="{1FF9570E-BE91-4162-B9C3-6E8B86F3078C}" dt="2020-09-12T17:16:07.348" v="6870" actId="164"/>
          <ac:spMkLst>
            <pc:docMk/>
            <pc:sldMk cId="1535762388" sldId="371"/>
            <ac:spMk id="101" creationId="{9EB3741C-2423-4B5F-8872-A77960CB26DC}"/>
          </ac:spMkLst>
        </pc:spChg>
        <pc:spChg chg="add mod">
          <ac:chgData name="Dezhong Yao" userId="794760dbfb091494" providerId="LiveId" clId="{1FF9570E-BE91-4162-B9C3-6E8B86F3078C}" dt="2020-09-12T17:16:07.348" v="6870" actId="164"/>
          <ac:spMkLst>
            <pc:docMk/>
            <pc:sldMk cId="1535762388" sldId="371"/>
            <ac:spMk id="102" creationId="{EFDD46CD-E7B6-4E37-A7C6-B9BA5E6629DA}"/>
          </ac:spMkLst>
        </pc:spChg>
        <pc:spChg chg="add mod">
          <ac:chgData name="Dezhong Yao" userId="794760dbfb091494" providerId="LiveId" clId="{1FF9570E-BE91-4162-B9C3-6E8B86F3078C}" dt="2020-09-12T17:16:07.348" v="6870" actId="164"/>
          <ac:spMkLst>
            <pc:docMk/>
            <pc:sldMk cId="1535762388" sldId="371"/>
            <ac:spMk id="103" creationId="{34F202D2-4B36-4931-93DA-DE2FF875E62F}"/>
          </ac:spMkLst>
        </pc:spChg>
        <pc:spChg chg="add del mod">
          <ac:chgData name="Dezhong Yao" userId="794760dbfb091494" providerId="LiveId" clId="{1FF9570E-BE91-4162-B9C3-6E8B86F3078C}" dt="2020-09-12T17:18:57.813" v="6873"/>
          <ac:spMkLst>
            <pc:docMk/>
            <pc:sldMk cId="1535762388" sldId="371"/>
            <ac:spMk id="104" creationId="{7D659E52-8E63-4632-B903-F45EE18A1FE6}"/>
          </ac:spMkLst>
        </pc:spChg>
        <pc:spChg chg="add del mod">
          <ac:chgData name="Dezhong Yao" userId="794760dbfb091494" providerId="LiveId" clId="{1FF9570E-BE91-4162-B9C3-6E8B86F3078C}" dt="2020-09-12T17:18:57.813" v="6873"/>
          <ac:spMkLst>
            <pc:docMk/>
            <pc:sldMk cId="1535762388" sldId="371"/>
            <ac:spMk id="105" creationId="{1758B3D1-3496-4791-899C-F04B6CC0EB17}"/>
          </ac:spMkLst>
        </pc:spChg>
        <pc:spChg chg="add del mod">
          <ac:chgData name="Dezhong Yao" userId="794760dbfb091494" providerId="LiveId" clId="{1FF9570E-BE91-4162-B9C3-6E8B86F3078C}" dt="2020-09-12T17:18:57.813" v="6873"/>
          <ac:spMkLst>
            <pc:docMk/>
            <pc:sldMk cId="1535762388" sldId="371"/>
            <ac:spMk id="106" creationId="{4B6C293A-90B1-4CE4-8A44-E0689B40B07A}"/>
          </ac:spMkLst>
        </pc:spChg>
        <pc:spChg chg="add del mod">
          <ac:chgData name="Dezhong Yao" userId="794760dbfb091494" providerId="LiveId" clId="{1FF9570E-BE91-4162-B9C3-6E8B86F3078C}" dt="2020-09-12T17:18:57.813" v="6873"/>
          <ac:spMkLst>
            <pc:docMk/>
            <pc:sldMk cId="1535762388" sldId="371"/>
            <ac:spMk id="107" creationId="{D0B1F366-D3E7-4448-9993-E03C3E2CFF11}"/>
          </ac:spMkLst>
        </pc:spChg>
        <pc:spChg chg="add del mod">
          <ac:chgData name="Dezhong Yao" userId="794760dbfb091494" providerId="LiveId" clId="{1FF9570E-BE91-4162-B9C3-6E8B86F3078C}" dt="2020-09-12T17:18:57.813" v="6873"/>
          <ac:spMkLst>
            <pc:docMk/>
            <pc:sldMk cId="1535762388" sldId="371"/>
            <ac:spMk id="108" creationId="{7BFBB6A4-72B6-4FBD-96EC-053334EBC84C}"/>
          </ac:spMkLst>
        </pc:spChg>
        <pc:spChg chg="add del mod">
          <ac:chgData name="Dezhong Yao" userId="794760dbfb091494" providerId="LiveId" clId="{1FF9570E-BE91-4162-B9C3-6E8B86F3078C}" dt="2020-09-12T17:18:57.813" v="6873"/>
          <ac:spMkLst>
            <pc:docMk/>
            <pc:sldMk cId="1535762388" sldId="371"/>
            <ac:spMk id="109" creationId="{0B7B7AA4-859C-42BB-A372-A33FD9300021}"/>
          </ac:spMkLst>
        </pc:spChg>
        <pc:spChg chg="add del mod">
          <ac:chgData name="Dezhong Yao" userId="794760dbfb091494" providerId="LiveId" clId="{1FF9570E-BE91-4162-B9C3-6E8B86F3078C}" dt="2020-09-12T17:18:57.813" v="6873"/>
          <ac:spMkLst>
            <pc:docMk/>
            <pc:sldMk cId="1535762388" sldId="371"/>
            <ac:spMk id="119" creationId="{07EB07EC-528B-4280-B63B-31D47D7F3E76}"/>
          </ac:spMkLst>
        </pc:spChg>
        <pc:spChg chg="add del mod">
          <ac:chgData name="Dezhong Yao" userId="794760dbfb091494" providerId="LiveId" clId="{1FF9570E-BE91-4162-B9C3-6E8B86F3078C}" dt="2020-09-12T17:18:57.813" v="6873"/>
          <ac:spMkLst>
            <pc:docMk/>
            <pc:sldMk cId="1535762388" sldId="371"/>
            <ac:spMk id="120" creationId="{038DA86F-8FEB-4F45-AC23-DFBD8B63870A}"/>
          </ac:spMkLst>
        </pc:spChg>
        <pc:spChg chg="add del mod">
          <ac:chgData name="Dezhong Yao" userId="794760dbfb091494" providerId="LiveId" clId="{1FF9570E-BE91-4162-B9C3-6E8B86F3078C}" dt="2020-09-12T17:18:57.813" v="6873"/>
          <ac:spMkLst>
            <pc:docMk/>
            <pc:sldMk cId="1535762388" sldId="371"/>
            <ac:spMk id="121" creationId="{17F7DE35-C3B8-4F03-B55A-6633F4B014F9}"/>
          </ac:spMkLst>
        </pc:spChg>
        <pc:spChg chg="add del mod">
          <ac:chgData name="Dezhong Yao" userId="794760dbfb091494" providerId="LiveId" clId="{1FF9570E-BE91-4162-B9C3-6E8B86F3078C}" dt="2020-09-12T17:18:57.813" v="6873"/>
          <ac:spMkLst>
            <pc:docMk/>
            <pc:sldMk cId="1535762388" sldId="371"/>
            <ac:spMk id="122" creationId="{E0CEF11B-D872-4840-B0C2-2209C35DAC71}"/>
          </ac:spMkLst>
        </pc:spChg>
        <pc:spChg chg="add del mod">
          <ac:chgData name="Dezhong Yao" userId="794760dbfb091494" providerId="LiveId" clId="{1FF9570E-BE91-4162-B9C3-6E8B86F3078C}" dt="2020-09-12T17:18:57.813" v="6873"/>
          <ac:spMkLst>
            <pc:docMk/>
            <pc:sldMk cId="1535762388" sldId="371"/>
            <ac:spMk id="124" creationId="{1A2CC8C5-BF4F-4961-B2C0-2C5C2E1E73F2}"/>
          </ac:spMkLst>
        </pc:spChg>
        <pc:spChg chg="add del mod">
          <ac:chgData name="Dezhong Yao" userId="794760dbfb091494" providerId="LiveId" clId="{1FF9570E-BE91-4162-B9C3-6E8B86F3078C}" dt="2020-09-12T17:18:57.813" v="6873"/>
          <ac:spMkLst>
            <pc:docMk/>
            <pc:sldMk cId="1535762388" sldId="371"/>
            <ac:spMk id="125" creationId="{34399DEA-1D7A-4353-82F3-07AA89C36C50}"/>
          </ac:spMkLst>
        </pc:spChg>
        <pc:spChg chg="add del mod">
          <ac:chgData name="Dezhong Yao" userId="794760dbfb091494" providerId="LiveId" clId="{1FF9570E-BE91-4162-B9C3-6E8B86F3078C}" dt="2020-09-12T17:18:57.813" v="6873"/>
          <ac:spMkLst>
            <pc:docMk/>
            <pc:sldMk cId="1535762388" sldId="371"/>
            <ac:spMk id="127" creationId="{58B61125-02CE-4DDC-B702-854FAD29502E}"/>
          </ac:spMkLst>
        </pc:spChg>
        <pc:spChg chg="add del mod">
          <ac:chgData name="Dezhong Yao" userId="794760dbfb091494" providerId="LiveId" clId="{1FF9570E-BE91-4162-B9C3-6E8B86F3078C}" dt="2020-09-12T17:18:57.813" v="6873"/>
          <ac:spMkLst>
            <pc:docMk/>
            <pc:sldMk cId="1535762388" sldId="371"/>
            <ac:spMk id="128" creationId="{153AAC7F-F56D-4757-A16C-C27CDF77FC01}"/>
          </ac:spMkLst>
        </pc:spChg>
        <pc:spChg chg="add del mod">
          <ac:chgData name="Dezhong Yao" userId="794760dbfb091494" providerId="LiveId" clId="{1FF9570E-BE91-4162-B9C3-6E8B86F3078C}" dt="2020-09-12T17:18:57.813" v="6873"/>
          <ac:spMkLst>
            <pc:docMk/>
            <pc:sldMk cId="1535762388" sldId="371"/>
            <ac:spMk id="129" creationId="{2AF55510-F624-430A-AB62-C4695E5250EB}"/>
          </ac:spMkLst>
        </pc:spChg>
        <pc:spChg chg="add del mod">
          <ac:chgData name="Dezhong Yao" userId="794760dbfb091494" providerId="LiveId" clId="{1FF9570E-BE91-4162-B9C3-6E8B86F3078C}" dt="2020-09-12T17:18:57.813" v="6873"/>
          <ac:spMkLst>
            <pc:docMk/>
            <pc:sldMk cId="1535762388" sldId="371"/>
            <ac:spMk id="130" creationId="{BEBC748A-B722-4356-853C-B9E34E235AF0}"/>
          </ac:spMkLst>
        </pc:spChg>
        <pc:spChg chg="add del mod">
          <ac:chgData name="Dezhong Yao" userId="794760dbfb091494" providerId="LiveId" clId="{1FF9570E-BE91-4162-B9C3-6E8B86F3078C}" dt="2020-09-12T17:18:57.813" v="6873"/>
          <ac:spMkLst>
            <pc:docMk/>
            <pc:sldMk cId="1535762388" sldId="371"/>
            <ac:spMk id="133" creationId="{72D59AC2-52D0-4ABC-8BEB-B07E9F5C1038}"/>
          </ac:spMkLst>
        </pc:spChg>
        <pc:spChg chg="add del mod">
          <ac:chgData name="Dezhong Yao" userId="794760dbfb091494" providerId="LiveId" clId="{1FF9570E-BE91-4162-B9C3-6E8B86F3078C}" dt="2020-09-12T17:18:57.813" v="6873"/>
          <ac:spMkLst>
            <pc:docMk/>
            <pc:sldMk cId="1535762388" sldId="371"/>
            <ac:spMk id="134" creationId="{9F34D61D-07CB-404C-9759-B131BDF39430}"/>
          </ac:spMkLst>
        </pc:spChg>
        <pc:spChg chg="add del mod">
          <ac:chgData name="Dezhong Yao" userId="794760dbfb091494" providerId="LiveId" clId="{1FF9570E-BE91-4162-B9C3-6E8B86F3078C}" dt="2020-09-12T17:18:57.813" v="6873"/>
          <ac:spMkLst>
            <pc:docMk/>
            <pc:sldMk cId="1535762388" sldId="371"/>
            <ac:spMk id="136" creationId="{26868FF0-ABFD-4B93-AE1A-B92AF974BB07}"/>
          </ac:spMkLst>
        </pc:spChg>
        <pc:spChg chg="add del mod">
          <ac:chgData name="Dezhong Yao" userId="794760dbfb091494" providerId="LiveId" clId="{1FF9570E-BE91-4162-B9C3-6E8B86F3078C}" dt="2020-09-12T17:18:57.813" v="6873"/>
          <ac:spMkLst>
            <pc:docMk/>
            <pc:sldMk cId="1535762388" sldId="371"/>
            <ac:spMk id="137" creationId="{05C01993-BFB9-400E-97FC-5233F4172962}"/>
          </ac:spMkLst>
        </pc:spChg>
        <pc:spChg chg="add del mod">
          <ac:chgData name="Dezhong Yao" userId="794760dbfb091494" providerId="LiveId" clId="{1FF9570E-BE91-4162-B9C3-6E8B86F3078C}" dt="2020-09-12T17:18:57.813" v="6873"/>
          <ac:spMkLst>
            <pc:docMk/>
            <pc:sldMk cId="1535762388" sldId="371"/>
            <ac:spMk id="138" creationId="{8BAACB30-E4F4-477A-AA84-1D8CF1355781}"/>
          </ac:spMkLst>
        </pc:spChg>
        <pc:spChg chg="add del mod">
          <ac:chgData name="Dezhong Yao" userId="794760dbfb091494" providerId="LiveId" clId="{1FF9570E-BE91-4162-B9C3-6E8B86F3078C}" dt="2020-09-12T17:18:57.813" v="6873"/>
          <ac:spMkLst>
            <pc:docMk/>
            <pc:sldMk cId="1535762388" sldId="371"/>
            <ac:spMk id="141" creationId="{77AAB0E3-BBF7-42A4-A12A-DBFDD5F5B2A7}"/>
          </ac:spMkLst>
        </pc:spChg>
        <pc:spChg chg="add del mod">
          <ac:chgData name="Dezhong Yao" userId="794760dbfb091494" providerId="LiveId" clId="{1FF9570E-BE91-4162-B9C3-6E8B86F3078C}" dt="2020-09-12T17:18:57.813" v="6873"/>
          <ac:spMkLst>
            <pc:docMk/>
            <pc:sldMk cId="1535762388" sldId="371"/>
            <ac:spMk id="142" creationId="{CD443F3C-DD40-44CF-BEF2-F6B94AEEF3E3}"/>
          </ac:spMkLst>
        </pc:spChg>
        <pc:spChg chg="add del mod">
          <ac:chgData name="Dezhong Yao" userId="794760dbfb091494" providerId="LiveId" clId="{1FF9570E-BE91-4162-B9C3-6E8B86F3078C}" dt="2020-09-12T17:18:57.813" v="6873"/>
          <ac:spMkLst>
            <pc:docMk/>
            <pc:sldMk cId="1535762388" sldId="371"/>
            <ac:spMk id="144" creationId="{E64AEFEB-1662-45BD-B194-5452CE91F77D}"/>
          </ac:spMkLst>
        </pc:spChg>
        <pc:spChg chg="add del mod">
          <ac:chgData name="Dezhong Yao" userId="794760dbfb091494" providerId="LiveId" clId="{1FF9570E-BE91-4162-B9C3-6E8B86F3078C}" dt="2020-09-12T17:18:57.813" v="6873"/>
          <ac:spMkLst>
            <pc:docMk/>
            <pc:sldMk cId="1535762388" sldId="371"/>
            <ac:spMk id="145" creationId="{8E043719-7C60-42C9-92F8-7A38F220E24D}"/>
          </ac:spMkLst>
        </pc:spChg>
        <pc:spChg chg="add del mod">
          <ac:chgData name="Dezhong Yao" userId="794760dbfb091494" providerId="LiveId" clId="{1FF9570E-BE91-4162-B9C3-6E8B86F3078C}" dt="2020-09-12T17:18:57.813" v="6873"/>
          <ac:spMkLst>
            <pc:docMk/>
            <pc:sldMk cId="1535762388" sldId="371"/>
            <ac:spMk id="148" creationId="{8D3DDE7F-32C1-4154-B4DB-3E9B212B5D55}"/>
          </ac:spMkLst>
        </pc:spChg>
        <pc:spChg chg="add del mod">
          <ac:chgData name="Dezhong Yao" userId="794760dbfb091494" providerId="LiveId" clId="{1FF9570E-BE91-4162-B9C3-6E8B86F3078C}" dt="2020-09-12T17:18:57.813" v="6873"/>
          <ac:spMkLst>
            <pc:docMk/>
            <pc:sldMk cId="1535762388" sldId="371"/>
            <ac:spMk id="150" creationId="{6436BF31-01FF-47E0-AA1B-9098A8EC748A}"/>
          </ac:spMkLst>
        </pc:spChg>
        <pc:spChg chg="add del mod">
          <ac:chgData name="Dezhong Yao" userId="794760dbfb091494" providerId="LiveId" clId="{1FF9570E-BE91-4162-B9C3-6E8B86F3078C}" dt="2020-09-12T17:18:57.813" v="6873"/>
          <ac:spMkLst>
            <pc:docMk/>
            <pc:sldMk cId="1535762388" sldId="371"/>
            <ac:spMk id="151" creationId="{054D838E-26EE-4FD8-8EFF-322241C66E38}"/>
          </ac:spMkLst>
        </pc:spChg>
        <pc:spChg chg="add del mod">
          <ac:chgData name="Dezhong Yao" userId="794760dbfb091494" providerId="LiveId" clId="{1FF9570E-BE91-4162-B9C3-6E8B86F3078C}" dt="2020-09-12T17:18:57.813" v="6873"/>
          <ac:spMkLst>
            <pc:docMk/>
            <pc:sldMk cId="1535762388" sldId="371"/>
            <ac:spMk id="152" creationId="{AD5AF37E-36AE-42F7-A852-9DB4D407914E}"/>
          </ac:spMkLst>
        </pc:spChg>
        <pc:spChg chg="add del mod">
          <ac:chgData name="Dezhong Yao" userId="794760dbfb091494" providerId="LiveId" clId="{1FF9570E-BE91-4162-B9C3-6E8B86F3078C}" dt="2020-09-12T17:18:57.813" v="6873"/>
          <ac:spMkLst>
            <pc:docMk/>
            <pc:sldMk cId="1535762388" sldId="371"/>
            <ac:spMk id="156" creationId="{0FC62755-A008-4CA0-8F8A-18279440F7B2}"/>
          </ac:spMkLst>
        </pc:spChg>
        <pc:spChg chg="add del mod">
          <ac:chgData name="Dezhong Yao" userId="794760dbfb091494" providerId="LiveId" clId="{1FF9570E-BE91-4162-B9C3-6E8B86F3078C}" dt="2020-09-12T17:18:57.813" v="6873"/>
          <ac:spMkLst>
            <pc:docMk/>
            <pc:sldMk cId="1535762388" sldId="371"/>
            <ac:spMk id="157" creationId="{4DE1B9DB-C56E-4707-BD74-010DE7C3ADF7}"/>
          </ac:spMkLst>
        </pc:spChg>
        <pc:spChg chg="add del mod">
          <ac:chgData name="Dezhong Yao" userId="794760dbfb091494" providerId="LiveId" clId="{1FF9570E-BE91-4162-B9C3-6E8B86F3078C}" dt="2020-09-12T17:18:57.813" v="6873"/>
          <ac:spMkLst>
            <pc:docMk/>
            <pc:sldMk cId="1535762388" sldId="371"/>
            <ac:spMk id="158" creationId="{81D6D8AF-39F7-4FBE-9CE4-4F30AD314C35}"/>
          </ac:spMkLst>
        </pc:spChg>
        <pc:spChg chg="add del mod">
          <ac:chgData name="Dezhong Yao" userId="794760dbfb091494" providerId="LiveId" clId="{1FF9570E-BE91-4162-B9C3-6E8B86F3078C}" dt="2020-09-12T17:18:57.813" v="6873"/>
          <ac:spMkLst>
            <pc:docMk/>
            <pc:sldMk cId="1535762388" sldId="371"/>
            <ac:spMk id="159" creationId="{E4E370ED-C493-411D-A3FF-22ACCA343758}"/>
          </ac:spMkLst>
        </pc:spChg>
        <pc:spChg chg="add del mod">
          <ac:chgData name="Dezhong Yao" userId="794760dbfb091494" providerId="LiveId" clId="{1FF9570E-BE91-4162-B9C3-6E8B86F3078C}" dt="2020-09-12T17:18:57.813" v="6873"/>
          <ac:spMkLst>
            <pc:docMk/>
            <pc:sldMk cId="1535762388" sldId="371"/>
            <ac:spMk id="170" creationId="{7A8AB879-5EA1-4AAB-AF89-327B7240D574}"/>
          </ac:spMkLst>
        </pc:spChg>
        <pc:spChg chg="add del mod">
          <ac:chgData name="Dezhong Yao" userId="794760dbfb091494" providerId="LiveId" clId="{1FF9570E-BE91-4162-B9C3-6E8B86F3078C}" dt="2020-09-12T17:18:57.813" v="6873"/>
          <ac:spMkLst>
            <pc:docMk/>
            <pc:sldMk cId="1535762388" sldId="371"/>
            <ac:spMk id="171" creationId="{80F96C97-40EF-4461-AA50-03FAF0710A35}"/>
          </ac:spMkLst>
        </pc:spChg>
        <pc:spChg chg="add del mod">
          <ac:chgData name="Dezhong Yao" userId="794760dbfb091494" providerId="LiveId" clId="{1FF9570E-BE91-4162-B9C3-6E8B86F3078C}" dt="2020-09-12T17:18:57.813" v="6873"/>
          <ac:spMkLst>
            <pc:docMk/>
            <pc:sldMk cId="1535762388" sldId="371"/>
            <ac:spMk id="172" creationId="{6987FAAB-826A-4BC2-A10B-F0B99EC1C568}"/>
          </ac:spMkLst>
        </pc:spChg>
        <pc:spChg chg="add del mod">
          <ac:chgData name="Dezhong Yao" userId="794760dbfb091494" providerId="LiveId" clId="{1FF9570E-BE91-4162-B9C3-6E8B86F3078C}" dt="2020-09-12T17:18:57.813" v="6873"/>
          <ac:spMkLst>
            <pc:docMk/>
            <pc:sldMk cId="1535762388" sldId="371"/>
            <ac:spMk id="173" creationId="{365378F9-D7B4-49FC-A88A-A8149979C077}"/>
          </ac:spMkLst>
        </pc:spChg>
        <pc:spChg chg="add del mod">
          <ac:chgData name="Dezhong Yao" userId="794760dbfb091494" providerId="LiveId" clId="{1FF9570E-BE91-4162-B9C3-6E8B86F3078C}" dt="2020-09-12T17:18:57.813" v="6873"/>
          <ac:spMkLst>
            <pc:docMk/>
            <pc:sldMk cId="1535762388" sldId="371"/>
            <ac:spMk id="174" creationId="{D5116CA8-69F8-4DC7-B50D-C398DC27F867}"/>
          </ac:spMkLst>
        </pc:spChg>
        <pc:spChg chg="add del mod">
          <ac:chgData name="Dezhong Yao" userId="794760dbfb091494" providerId="LiveId" clId="{1FF9570E-BE91-4162-B9C3-6E8B86F3078C}" dt="2020-09-12T17:18:57.813" v="6873"/>
          <ac:spMkLst>
            <pc:docMk/>
            <pc:sldMk cId="1535762388" sldId="371"/>
            <ac:spMk id="175" creationId="{38B5E137-9BAE-4C26-BC66-7592EEB2C544}"/>
          </ac:spMkLst>
        </pc:spChg>
        <pc:spChg chg="add del mod">
          <ac:chgData name="Dezhong Yao" userId="794760dbfb091494" providerId="LiveId" clId="{1FF9570E-BE91-4162-B9C3-6E8B86F3078C}" dt="2020-09-12T17:18:57.813" v="6873"/>
          <ac:spMkLst>
            <pc:docMk/>
            <pc:sldMk cId="1535762388" sldId="371"/>
            <ac:spMk id="176" creationId="{0EE01F7F-55A9-4974-888D-1FFC17511BE7}"/>
          </ac:spMkLst>
        </pc:spChg>
        <pc:spChg chg="add del mod">
          <ac:chgData name="Dezhong Yao" userId="794760dbfb091494" providerId="LiveId" clId="{1FF9570E-BE91-4162-B9C3-6E8B86F3078C}" dt="2020-09-12T17:18:57.813" v="6873"/>
          <ac:spMkLst>
            <pc:docMk/>
            <pc:sldMk cId="1535762388" sldId="371"/>
            <ac:spMk id="177" creationId="{FF0E05EA-9657-4D11-A105-FBDDEA7E1ED2}"/>
          </ac:spMkLst>
        </pc:spChg>
        <pc:spChg chg="add del mod">
          <ac:chgData name="Dezhong Yao" userId="794760dbfb091494" providerId="LiveId" clId="{1FF9570E-BE91-4162-B9C3-6E8B86F3078C}" dt="2020-09-12T17:18:57.813" v="6873"/>
          <ac:spMkLst>
            <pc:docMk/>
            <pc:sldMk cId="1535762388" sldId="371"/>
            <ac:spMk id="178" creationId="{C5DD25DE-37E1-465F-A09A-B9F71BD4C794}"/>
          </ac:spMkLst>
        </pc:spChg>
        <pc:spChg chg="add del mod">
          <ac:chgData name="Dezhong Yao" userId="794760dbfb091494" providerId="LiveId" clId="{1FF9570E-BE91-4162-B9C3-6E8B86F3078C}" dt="2020-09-12T17:18:57.813" v="6873"/>
          <ac:spMkLst>
            <pc:docMk/>
            <pc:sldMk cId="1535762388" sldId="371"/>
            <ac:spMk id="179" creationId="{4B198B80-CCE7-4688-BE68-CC2EF68250B0}"/>
          </ac:spMkLst>
        </pc:spChg>
        <pc:spChg chg="add del mod">
          <ac:chgData name="Dezhong Yao" userId="794760dbfb091494" providerId="LiveId" clId="{1FF9570E-BE91-4162-B9C3-6E8B86F3078C}" dt="2020-09-12T17:18:57.813" v="6873"/>
          <ac:spMkLst>
            <pc:docMk/>
            <pc:sldMk cId="1535762388" sldId="371"/>
            <ac:spMk id="180" creationId="{A6D505D9-4935-412F-8821-A2E50C525C5E}"/>
          </ac:spMkLst>
        </pc:spChg>
        <pc:spChg chg="add del mod">
          <ac:chgData name="Dezhong Yao" userId="794760dbfb091494" providerId="LiveId" clId="{1FF9570E-BE91-4162-B9C3-6E8B86F3078C}" dt="2020-09-12T17:18:57.813" v="6873"/>
          <ac:spMkLst>
            <pc:docMk/>
            <pc:sldMk cId="1535762388" sldId="371"/>
            <ac:spMk id="181" creationId="{76432A7E-5730-401E-82D5-2FDE2F1139C7}"/>
          </ac:spMkLst>
        </pc:spChg>
        <pc:spChg chg="add del mod">
          <ac:chgData name="Dezhong Yao" userId="794760dbfb091494" providerId="LiveId" clId="{1FF9570E-BE91-4162-B9C3-6E8B86F3078C}" dt="2020-09-12T17:18:57.813" v="6873"/>
          <ac:spMkLst>
            <pc:docMk/>
            <pc:sldMk cId="1535762388" sldId="371"/>
            <ac:spMk id="182" creationId="{9596A948-2D59-4264-9806-DB26CC417C77}"/>
          </ac:spMkLst>
        </pc:spChg>
        <pc:spChg chg="add del mod">
          <ac:chgData name="Dezhong Yao" userId="794760dbfb091494" providerId="LiveId" clId="{1FF9570E-BE91-4162-B9C3-6E8B86F3078C}" dt="2020-09-12T17:18:57.813" v="6873"/>
          <ac:spMkLst>
            <pc:docMk/>
            <pc:sldMk cId="1535762388" sldId="371"/>
            <ac:spMk id="183" creationId="{FDE3C8F7-A35B-4EBB-929E-1AB44A4A2BCC}"/>
          </ac:spMkLst>
        </pc:spChg>
        <pc:spChg chg="add mod">
          <ac:chgData name="Dezhong Yao" userId="794760dbfb091494" providerId="LiveId" clId="{1FF9570E-BE91-4162-B9C3-6E8B86F3078C}" dt="2020-09-12T17:19:05.158" v="6876" actId="164"/>
          <ac:spMkLst>
            <pc:docMk/>
            <pc:sldMk cId="1535762388" sldId="371"/>
            <ac:spMk id="184" creationId="{FAA16B4D-25E6-4667-8FCF-4876BB8BFCCF}"/>
          </ac:spMkLst>
        </pc:spChg>
        <pc:spChg chg="add mod">
          <ac:chgData name="Dezhong Yao" userId="794760dbfb091494" providerId="LiveId" clId="{1FF9570E-BE91-4162-B9C3-6E8B86F3078C}" dt="2020-09-12T17:19:05.158" v="6876" actId="164"/>
          <ac:spMkLst>
            <pc:docMk/>
            <pc:sldMk cId="1535762388" sldId="371"/>
            <ac:spMk id="185" creationId="{696BE617-41A3-4A9C-87D4-D8F63CDB9D73}"/>
          </ac:spMkLst>
        </pc:spChg>
        <pc:spChg chg="add mod">
          <ac:chgData name="Dezhong Yao" userId="794760dbfb091494" providerId="LiveId" clId="{1FF9570E-BE91-4162-B9C3-6E8B86F3078C}" dt="2020-09-12T17:19:05.158" v="6876" actId="164"/>
          <ac:spMkLst>
            <pc:docMk/>
            <pc:sldMk cId="1535762388" sldId="371"/>
            <ac:spMk id="186" creationId="{7E045FBA-8B98-444A-8E6E-B874D2EBBFE9}"/>
          </ac:spMkLst>
        </pc:spChg>
        <pc:spChg chg="add mod">
          <ac:chgData name="Dezhong Yao" userId="794760dbfb091494" providerId="LiveId" clId="{1FF9570E-BE91-4162-B9C3-6E8B86F3078C}" dt="2020-09-12T17:19:05.158" v="6876" actId="164"/>
          <ac:spMkLst>
            <pc:docMk/>
            <pc:sldMk cId="1535762388" sldId="371"/>
            <ac:spMk id="187" creationId="{45B59815-95DD-44B3-B85F-D5198F9241E8}"/>
          </ac:spMkLst>
        </pc:spChg>
        <pc:spChg chg="add mod">
          <ac:chgData name="Dezhong Yao" userId="794760dbfb091494" providerId="LiveId" clId="{1FF9570E-BE91-4162-B9C3-6E8B86F3078C}" dt="2020-09-12T17:19:05.158" v="6876" actId="164"/>
          <ac:spMkLst>
            <pc:docMk/>
            <pc:sldMk cId="1535762388" sldId="371"/>
            <ac:spMk id="188" creationId="{8E15F51C-88C8-449C-AFE3-C13B0CCC0F9C}"/>
          </ac:spMkLst>
        </pc:spChg>
        <pc:spChg chg="add mod">
          <ac:chgData name="Dezhong Yao" userId="794760dbfb091494" providerId="LiveId" clId="{1FF9570E-BE91-4162-B9C3-6E8B86F3078C}" dt="2020-09-12T17:19:05.158" v="6876" actId="164"/>
          <ac:spMkLst>
            <pc:docMk/>
            <pc:sldMk cId="1535762388" sldId="371"/>
            <ac:spMk id="189" creationId="{974EDEBF-3F2E-45EE-BC6F-A3E29B31AF97}"/>
          </ac:spMkLst>
        </pc:spChg>
        <pc:spChg chg="add mod">
          <ac:chgData name="Dezhong Yao" userId="794760dbfb091494" providerId="LiveId" clId="{1FF9570E-BE91-4162-B9C3-6E8B86F3078C}" dt="2020-09-12T17:19:05.158" v="6876" actId="164"/>
          <ac:spMkLst>
            <pc:docMk/>
            <pc:sldMk cId="1535762388" sldId="371"/>
            <ac:spMk id="199" creationId="{01774694-6976-4335-8E28-D84893914EF5}"/>
          </ac:spMkLst>
        </pc:spChg>
        <pc:spChg chg="add mod">
          <ac:chgData name="Dezhong Yao" userId="794760dbfb091494" providerId="LiveId" clId="{1FF9570E-BE91-4162-B9C3-6E8B86F3078C}" dt="2020-09-12T17:19:05.158" v="6876" actId="164"/>
          <ac:spMkLst>
            <pc:docMk/>
            <pc:sldMk cId="1535762388" sldId="371"/>
            <ac:spMk id="200" creationId="{2EA052C4-D635-4964-9267-3010E2100DAC}"/>
          </ac:spMkLst>
        </pc:spChg>
        <pc:spChg chg="add mod">
          <ac:chgData name="Dezhong Yao" userId="794760dbfb091494" providerId="LiveId" clId="{1FF9570E-BE91-4162-B9C3-6E8B86F3078C}" dt="2020-09-12T17:19:05.158" v="6876" actId="164"/>
          <ac:spMkLst>
            <pc:docMk/>
            <pc:sldMk cId="1535762388" sldId="371"/>
            <ac:spMk id="201" creationId="{7F2A975B-CDF7-45F7-9136-E4E356F3621E}"/>
          </ac:spMkLst>
        </pc:spChg>
        <pc:spChg chg="add mod">
          <ac:chgData name="Dezhong Yao" userId="794760dbfb091494" providerId="LiveId" clId="{1FF9570E-BE91-4162-B9C3-6E8B86F3078C}" dt="2020-09-12T17:19:05.158" v="6876" actId="164"/>
          <ac:spMkLst>
            <pc:docMk/>
            <pc:sldMk cId="1535762388" sldId="371"/>
            <ac:spMk id="202" creationId="{84CD8A57-BEA5-4F4A-BD7E-5AF87521339A}"/>
          </ac:spMkLst>
        </pc:spChg>
        <pc:spChg chg="add mod">
          <ac:chgData name="Dezhong Yao" userId="794760dbfb091494" providerId="LiveId" clId="{1FF9570E-BE91-4162-B9C3-6E8B86F3078C}" dt="2020-09-12T17:19:05.158" v="6876" actId="164"/>
          <ac:spMkLst>
            <pc:docMk/>
            <pc:sldMk cId="1535762388" sldId="371"/>
            <ac:spMk id="204" creationId="{33318759-DD3A-4635-A6F2-34C926D5FDDD}"/>
          </ac:spMkLst>
        </pc:spChg>
        <pc:spChg chg="add mod">
          <ac:chgData name="Dezhong Yao" userId="794760dbfb091494" providerId="LiveId" clId="{1FF9570E-BE91-4162-B9C3-6E8B86F3078C}" dt="2020-09-12T17:19:05.158" v="6876" actId="164"/>
          <ac:spMkLst>
            <pc:docMk/>
            <pc:sldMk cId="1535762388" sldId="371"/>
            <ac:spMk id="205" creationId="{89470F9A-6ABC-4389-A5CD-582A0A5691A0}"/>
          </ac:spMkLst>
        </pc:spChg>
        <pc:spChg chg="add mod">
          <ac:chgData name="Dezhong Yao" userId="794760dbfb091494" providerId="LiveId" clId="{1FF9570E-BE91-4162-B9C3-6E8B86F3078C}" dt="2020-09-12T17:19:05.158" v="6876" actId="164"/>
          <ac:spMkLst>
            <pc:docMk/>
            <pc:sldMk cId="1535762388" sldId="371"/>
            <ac:spMk id="207" creationId="{FE5FCD85-0485-4ECC-9CCF-4646BD22F6C4}"/>
          </ac:spMkLst>
        </pc:spChg>
        <pc:spChg chg="add mod">
          <ac:chgData name="Dezhong Yao" userId="794760dbfb091494" providerId="LiveId" clId="{1FF9570E-BE91-4162-B9C3-6E8B86F3078C}" dt="2020-09-12T17:19:05.158" v="6876" actId="164"/>
          <ac:spMkLst>
            <pc:docMk/>
            <pc:sldMk cId="1535762388" sldId="371"/>
            <ac:spMk id="208" creationId="{7F0A404F-DF47-41D8-A194-73C97890F128}"/>
          </ac:spMkLst>
        </pc:spChg>
        <pc:spChg chg="add mod">
          <ac:chgData name="Dezhong Yao" userId="794760dbfb091494" providerId="LiveId" clId="{1FF9570E-BE91-4162-B9C3-6E8B86F3078C}" dt="2020-09-12T17:19:05.158" v="6876" actId="164"/>
          <ac:spMkLst>
            <pc:docMk/>
            <pc:sldMk cId="1535762388" sldId="371"/>
            <ac:spMk id="209" creationId="{6D4BDA32-6AF5-4427-B044-B1F99ED290DA}"/>
          </ac:spMkLst>
        </pc:spChg>
        <pc:spChg chg="add mod">
          <ac:chgData name="Dezhong Yao" userId="794760dbfb091494" providerId="LiveId" clId="{1FF9570E-BE91-4162-B9C3-6E8B86F3078C}" dt="2020-09-12T17:19:05.158" v="6876" actId="164"/>
          <ac:spMkLst>
            <pc:docMk/>
            <pc:sldMk cId="1535762388" sldId="371"/>
            <ac:spMk id="210" creationId="{27A68536-A2EB-4AA3-A4F3-3806B700B4C0}"/>
          </ac:spMkLst>
        </pc:spChg>
        <pc:spChg chg="add mod">
          <ac:chgData name="Dezhong Yao" userId="794760dbfb091494" providerId="LiveId" clId="{1FF9570E-BE91-4162-B9C3-6E8B86F3078C}" dt="2020-09-12T17:19:05.158" v="6876" actId="164"/>
          <ac:spMkLst>
            <pc:docMk/>
            <pc:sldMk cId="1535762388" sldId="371"/>
            <ac:spMk id="213" creationId="{D9322EF2-EE9A-48EA-8CC9-B3165C630B06}"/>
          </ac:spMkLst>
        </pc:spChg>
        <pc:spChg chg="add mod">
          <ac:chgData name="Dezhong Yao" userId="794760dbfb091494" providerId="LiveId" clId="{1FF9570E-BE91-4162-B9C3-6E8B86F3078C}" dt="2020-09-12T17:19:05.158" v="6876" actId="164"/>
          <ac:spMkLst>
            <pc:docMk/>
            <pc:sldMk cId="1535762388" sldId="371"/>
            <ac:spMk id="214" creationId="{9C1C7664-FD29-4D06-833A-C4252641E48B}"/>
          </ac:spMkLst>
        </pc:spChg>
        <pc:spChg chg="add mod">
          <ac:chgData name="Dezhong Yao" userId="794760dbfb091494" providerId="LiveId" clId="{1FF9570E-BE91-4162-B9C3-6E8B86F3078C}" dt="2020-09-12T17:19:05.158" v="6876" actId="164"/>
          <ac:spMkLst>
            <pc:docMk/>
            <pc:sldMk cId="1535762388" sldId="371"/>
            <ac:spMk id="216" creationId="{56BFAB9A-A5A0-467F-9CF7-63DE7D05EB46}"/>
          </ac:spMkLst>
        </pc:spChg>
        <pc:spChg chg="add mod">
          <ac:chgData name="Dezhong Yao" userId="794760dbfb091494" providerId="LiveId" clId="{1FF9570E-BE91-4162-B9C3-6E8B86F3078C}" dt="2020-09-12T17:19:05.158" v="6876" actId="164"/>
          <ac:spMkLst>
            <pc:docMk/>
            <pc:sldMk cId="1535762388" sldId="371"/>
            <ac:spMk id="217" creationId="{EC6738C2-EF06-4CB8-9AA4-CDAB401F4740}"/>
          </ac:spMkLst>
        </pc:spChg>
        <pc:spChg chg="add mod">
          <ac:chgData name="Dezhong Yao" userId="794760dbfb091494" providerId="LiveId" clId="{1FF9570E-BE91-4162-B9C3-6E8B86F3078C}" dt="2020-09-12T17:19:05.158" v="6876" actId="164"/>
          <ac:spMkLst>
            <pc:docMk/>
            <pc:sldMk cId="1535762388" sldId="371"/>
            <ac:spMk id="218" creationId="{3DDB83CB-C6E3-43D2-A713-14F2FA95F877}"/>
          </ac:spMkLst>
        </pc:spChg>
        <pc:spChg chg="add mod">
          <ac:chgData name="Dezhong Yao" userId="794760dbfb091494" providerId="LiveId" clId="{1FF9570E-BE91-4162-B9C3-6E8B86F3078C}" dt="2020-09-12T17:19:05.158" v="6876" actId="164"/>
          <ac:spMkLst>
            <pc:docMk/>
            <pc:sldMk cId="1535762388" sldId="371"/>
            <ac:spMk id="221" creationId="{CB8D6E58-4B63-4C60-914C-D2A6EA3889EE}"/>
          </ac:spMkLst>
        </pc:spChg>
        <pc:spChg chg="add mod">
          <ac:chgData name="Dezhong Yao" userId="794760dbfb091494" providerId="LiveId" clId="{1FF9570E-BE91-4162-B9C3-6E8B86F3078C}" dt="2020-09-12T17:19:05.158" v="6876" actId="164"/>
          <ac:spMkLst>
            <pc:docMk/>
            <pc:sldMk cId="1535762388" sldId="371"/>
            <ac:spMk id="222" creationId="{A0DD3710-75BA-4270-A6D8-53CA815CBD43}"/>
          </ac:spMkLst>
        </pc:spChg>
        <pc:spChg chg="add mod">
          <ac:chgData name="Dezhong Yao" userId="794760dbfb091494" providerId="LiveId" clId="{1FF9570E-BE91-4162-B9C3-6E8B86F3078C}" dt="2020-09-12T17:19:05.158" v="6876" actId="164"/>
          <ac:spMkLst>
            <pc:docMk/>
            <pc:sldMk cId="1535762388" sldId="371"/>
            <ac:spMk id="224" creationId="{63CBAE31-1957-48FA-ADE5-2DE710C6B152}"/>
          </ac:spMkLst>
        </pc:spChg>
        <pc:spChg chg="add mod">
          <ac:chgData name="Dezhong Yao" userId="794760dbfb091494" providerId="LiveId" clId="{1FF9570E-BE91-4162-B9C3-6E8B86F3078C}" dt="2020-09-12T17:19:05.158" v="6876" actId="164"/>
          <ac:spMkLst>
            <pc:docMk/>
            <pc:sldMk cId="1535762388" sldId="371"/>
            <ac:spMk id="225" creationId="{7A1663C0-25CF-4BAE-A79B-0508EE882648}"/>
          </ac:spMkLst>
        </pc:spChg>
        <pc:spChg chg="add mod">
          <ac:chgData name="Dezhong Yao" userId="794760dbfb091494" providerId="LiveId" clId="{1FF9570E-BE91-4162-B9C3-6E8B86F3078C}" dt="2020-09-12T17:19:05.158" v="6876" actId="164"/>
          <ac:spMkLst>
            <pc:docMk/>
            <pc:sldMk cId="1535762388" sldId="371"/>
            <ac:spMk id="228" creationId="{76E2C076-8928-4ACB-93A6-088872BBAE2D}"/>
          </ac:spMkLst>
        </pc:spChg>
        <pc:spChg chg="add mod">
          <ac:chgData name="Dezhong Yao" userId="794760dbfb091494" providerId="LiveId" clId="{1FF9570E-BE91-4162-B9C3-6E8B86F3078C}" dt="2020-09-12T17:19:05.158" v="6876" actId="164"/>
          <ac:spMkLst>
            <pc:docMk/>
            <pc:sldMk cId="1535762388" sldId="371"/>
            <ac:spMk id="230" creationId="{66A4D3CE-5B86-4939-AEC5-E91BF105E78D}"/>
          </ac:spMkLst>
        </pc:spChg>
        <pc:spChg chg="add mod">
          <ac:chgData name="Dezhong Yao" userId="794760dbfb091494" providerId="LiveId" clId="{1FF9570E-BE91-4162-B9C3-6E8B86F3078C}" dt="2020-09-12T17:19:05.158" v="6876" actId="164"/>
          <ac:spMkLst>
            <pc:docMk/>
            <pc:sldMk cId="1535762388" sldId="371"/>
            <ac:spMk id="231" creationId="{B8937701-8C89-4014-B87F-A98C53A72003}"/>
          </ac:spMkLst>
        </pc:spChg>
        <pc:spChg chg="add mod">
          <ac:chgData name="Dezhong Yao" userId="794760dbfb091494" providerId="LiveId" clId="{1FF9570E-BE91-4162-B9C3-6E8B86F3078C}" dt="2020-09-12T17:19:05.158" v="6876" actId="164"/>
          <ac:spMkLst>
            <pc:docMk/>
            <pc:sldMk cId="1535762388" sldId="371"/>
            <ac:spMk id="232" creationId="{83328D03-8FEA-4820-ACFE-E976008196D4}"/>
          </ac:spMkLst>
        </pc:spChg>
        <pc:spChg chg="add mod">
          <ac:chgData name="Dezhong Yao" userId="794760dbfb091494" providerId="LiveId" clId="{1FF9570E-BE91-4162-B9C3-6E8B86F3078C}" dt="2020-09-12T17:19:05.158" v="6876" actId="164"/>
          <ac:spMkLst>
            <pc:docMk/>
            <pc:sldMk cId="1535762388" sldId="371"/>
            <ac:spMk id="236" creationId="{F8BC2105-BB8C-46C0-B8B9-1238A02E88E5}"/>
          </ac:spMkLst>
        </pc:spChg>
        <pc:spChg chg="add mod">
          <ac:chgData name="Dezhong Yao" userId="794760dbfb091494" providerId="LiveId" clId="{1FF9570E-BE91-4162-B9C3-6E8B86F3078C}" dt="2020-09-12T17:19:05.158" v="6876" actId="164"/>
          <ac:spMkLst>
            <pc:docMk/>
            <pc:sldMk cId="1535762388" sldId="371"/>
            <ac:spMk id="237" creationId="{3D3F5D40-7BEF-4664-B948-834A8F4CE870}"/>
          </ac:spMkLst>
        </pc:spChg>
        <pc:spChg chg="add mod">
          <ac:chgData name="Dezhong Yao" userId="794760dbfb091494" providerId="LiveId" clId="{1FF9570E-BE91-4162-B9C3-6E8B86F3078C}" dt="2020-09-12T17:19:05.158" v="6876" actId="164"/>
          <ac:spMkLst>
            <pc:docMk/>
            <pc:sldMk cId="1535762388" sldId="371"/>
            <ac:spMk id="238" creationId="{65E284BC-9B35-4D8F-96AA-26928AED7792}"/>
          </ac:spMkLst>
        </pc:spChg>
        <pc:spChg chg="add mod">
          <ac:chgData name="Dezhong Yao" userId="794760dbfb091494" providerId="LiveId" clId="{1FF9570E-BE91-4162-B9C3-6E8B86F3078C}" dt="2020-09-12T17:19:05.158" v="6876" actId="164"/>
          <ac:spMkLst>
            <pc:docMk/>
            <pc:sldMk cId="1535762388" sldId="371"/>
            <ac:spMk id="239" creationId="{EB9B99BF-E830-4A84-8ED5-BC91B782F01A}"/>
          </ac:spMkLst>
        </pc:spChg>
        <pc:spChg chg="add mod">
          <ac:chgData name="Dezhong Yao" userId="794760dbfb091494" providerId="LiveId" clId="{1FF9570E-BE91-4162-B9C3-6E8B86F3078C}" dt="2020-09-12T17:19:05.158" v="6876" actId="164"/>
          <ac:spMkLst>
            <pc:docMk/>
            <pc:sldMk cId="1535762388" sldId="371"/>
            <ac:spMk id="250" creationId="{0D72FD15-4B56-4841-9234-4A1E49B318E7}"/>
          </ac:spMkLst>
        </pc:spChg>
        <pc:spChg chg="add mod">
          <ac:chgData name="Dezhong Yao" userId="794760dbfb091494" providerId="LiveId" clId="{1FF9570E-BE91-4162-B9C3-6E8B86F3078C}" dt="2020-09-12T17:19:05.158" v="6876" actId="164"/>
          <ac:spMkLst>
            <pc:docMk/>
            <pc:sldMk cId="1535762388" sldId="371"/>
            <ac:spMk id="251" creationId="{33D327C1-3576-4263-9BAC-40FF79AA07D8}"/>
          </ac:spMkLst>
        </pc:spChg>
        <pc:spChg chg="add mod">
          <ac:chgData name="Dezhong Yao" userId="794760dbfb091494" providerId="LiveId" clId="{1FF9570E-BE91-4162-B9C3-6E8B86F3078C}" dt="2020-09-12T17:19:05.158" v="6876" actId="164"/>
          <ac:spMkLst>
            <pc:docMk/>
            <pc:sldMk cId="1535762388" sldId="371"/>
            <ac:spMk id="252" creationId="{5D4B4B49-94A6-4494-8B92-C84CD8DA9C0D}"/>
          </ac:spMkLst>
        </pc:spChg>
        <pc:spChg chg="add mod">
          <ac:chgData name="Dezhong Yao" userId="794760dbfb091494" providerId="LiveId" clId="{1FF9570E-BE91-4162-B9C3-6E8B86F3078C}" dt="2020-09-12T17:19:05.158" v="6876" actId="164"/>
          <ac:spMkLst>
            <pc:docMk/>
            <pc:sldMk cId="1535762388" sldId="371"/>
            <ac:spMk id="253" creationId="{B1BFC67E-245D-4161-8A7B-40F6EA39F1BF}"/>
          </ac:spMkLst>
        </pc:spChg>
        <pc:spChg chg="add mod">
          <ac:chgData name="Dezhong Yao" userId="794760dbfb091494" providerId="LiveId" clId="{1FF9570E-BE91-4162-B9C3-6E8B86F3078C}" dt="2020-09-12T17:19:05.158" v="6876" actId="164"/>
          <ac:spMkLst>
            <pc:docMk/>
            <pc:sldMk cId="1535762388" sldId="371"/>
            <ac:spMk id="254" creationId="{55D7D601-0759-4AA4-8CE8-6758850024BA}"/>
          </ac:spMkLst>
        </pc:spChg>
        <pc:spChg chg="add mod">
          <ac:chgData name="Dezhong Yao" userId="794760dbfb091494" providerId="LiveId" clId="{1FF9570E-BE91-4162-B9C3-6E8B86F3078C}" dt="2020-09-12T17:19:05.158" v="6876" actId="164"/>
          <ac:spMkLst>
            <pc:docMk/>
            <pc:sldMk cId="1535762388" sldId="371"/>
            <ac:spMk id="255" creationId="{02630911-61E0-4CCF-8D7B-B37BF89D693A}"/>
          </ac:spMkLst>
        </pc:spChg>
        <pc:spChg chg="add mod">
          <ac:chgData name="Dezhong Yao" userId="794760dbfb091494" providerId="LiveId" clId="{1FF9570E-BE91-4162-B9C3-6E8B86F3078C}" dt="2020-09-12T17:19:05.158" v="6876" actId="164"/>
          <ac:spMkLst>
            <pc:docMk/>
            <pc:sldMk cId="1535762388" sldId="371"/>
            <ac:spMk id="256" creationId="{6A6F5697-9D5F-4069-AD18-DD18569CC132}"/>
          </ac:spMkLst>
        </pc:spChg>
        <pc:spChg chg="add mod">
          <ac:chgData name="Dezhong Yao" userId="794760dbfb091494" providerId="LiveId" clId="{1FF9570E-BE91-4162-B9C3-6E8B86F3078C}" dt="2020-09-12T17:19:05.158" v="6876" actId="164"/>
          <ac:spMkLst>
            <pc:docMk/>
            <pc:sldMk cId="1535762388" sldId="371"/>
            <ac:spMk id="257" creationId="{F6C6E768-EC84-4D9E-8B2F-E244F919FE91}"/>
          </ac:spMkLst>
        </pc:spChg>
        <pc:spChg chg="add mod">
          <ac:chgData name="Dezhong Yao" userId="794760dbfb091494" providerId="LiveId" clId="{1FF9570E-BE91-4162-B9C3-6E8B86F3078C}" dt="2020-09-12T17:19:05.158" v="6876" actId="164"/>
          <ac:spMkLst>
            <pc:docMk/>
            <pc:sldMk cId="1535762388" sldId="371"/>
            <ac:spMk id="258" creationId="{80E13765-F519-4CCD-B710-324B75CD739E}"/>
          </ac:spMkLst>
        </pc:spChg>
        <pc:spChg chg="add mod">
          <ac:chgData name="Dezhong Yao" userId="794760dbfb091494" providerId="LiveId" clId="{1FF9570E-BE91-4162-B9C3-6E8B86F3078C}" dt="2020-09-12T17:19:05.158" v="6876" actId="164"/>
          <ac:spMkLst>
            <pc:docMk/>
            <pc:sldMk cId="1535762388" sldId="371"/>
            <ac:spMk id="259" creationId="{0402CF8A-08DB-4559-BC12-E74640CE3C43}"/>
          </ac:spMkLst>
        </pc:spChg>
        <pc:spChg chg="add mod">
          <ac:chgData name="Dezhong Yao" userId="794760dbfb091494" providerId="LiveId" clId="{1FF9570E-BE91-4162-B9C3-6E8B86F3078C}" dt="2020-09-12T17:19:05.158" v="6876" actId="164"/>
          <ac:spMkLst>
            <pc:docMk/>
            <pc:sldMk cId="1535762388" sldId="371"/>
            <ac:spMk id="260" creationId="{7396E391-293D-461A-8613-2F1455CB936D}"/>
          </ac:spMkLst>
        </pc:spChg>
        <pc:spChg chg="add mod">
          <ac:chgData name="Dezhong Yao" userId="794760dbfb091494" providerId="LiveId" clId="{1FF9570E-BE91-4162-B9C3-6E8B86F3078C}" dt="2020-09-12T17:19:05.158" v="6876" actId="164"/>
          <ac:spMkLst>
            <pc:docMk/>
            <pc:sldMk cId="1535762388" sldId="371"/>
            <ac:spMk id="261" creationId="{ABD74C1E-A718-426D-B665-7195E8EC087B}"/>
          </ac:spMkLst>
        </pc:spChg>
        <pc:spChg chg="add mod">
          <ac:chgData name="Dezhong Yao" userId="794760dbfb091494" providerId="LiveId" clId="{1FF9570E-BE91-4162-B9C3-6E8B86F3078C}" dt="2020-09-12T17:19:05.158" v="6876" actId="164"/>
          <ac:spMkLst>
            <pc:docMk/>
            <pc:sldMk cId="1535762388" sldId="371"/>
            <ac:spMk id="262" creationId="{44CEFBD5-96D2-4C38-A953-7779954DEF53}"/>
          </ac:spMkLst>
        </pc:spChg>
        <pc:spChg chg="add mod">
          <ac:chgData name="Dezhong Yao" userId="794760dbfb091494" providerId="LiveId" clId="{1FF9570E-BE91-4162-B9C3-6E8B86F3078C}" dt="2020-09-12T17:19:05.158" v="6876" actId="164"/>
          <ac:spMkLst>
            <pc:docMk/>
            <pc:sldMk cId="1535762388" sldId="371"/>
            <ac:spMk id="263" creationId="{429EC599-22A0-4257-AA8F-483F0FE4F18D}"/>
          </ac:spMkLst>
        </pc:spChg>
        <pc:spChg chg="add mod">
          <ac:chgData name="Dezhong Yao" userId="794760dbfb091494" providerId="LiveId" clId="{1FF9570E-BE91-4162-B9C3-6E8B86F3078C}" dt="2020-09-12T17:20:17.036" v="6916"/>
          <ac:spMkLst>
            <pc:docMk/>
            <pc:sldMk cId="1535762388" sldId="371"/>
            <ac:spMk id="266" creationId="{98DF923D-FDC1-48C1-91FC-DA25AB006734}"/>
          </ac:spMkLst>
        </pc:spChg>
        <pc:spChg chg="add mod">
          <ac:chgData name="Dezhong Yao" userId="794760dbfb091494" providerId="LiveId" clId="{1FF9570E-BE91-4162-B9C3-6E8B86F3078C}" dt="2020-09-12T17:26:27.042" v="7474"/>
          <ac:spMkLst>
            <pc:docMk/>
            <pc:sldMk cId="1535762388" sldId="371"/>
            <ac:spMk id="267" creationId="{7DDC2567-59BE-430C-A482-328FE3F2889D}"/>
          </ac:spMkLst>
        </pc:spChg>
        <pc:grpChg chg="del">
          <ac:chgData name="Dezhong Yao" userId="794760dbfb091494" providerId="LiveId" clId="{1FF9570E-BE91-4162-B9C3-6E8B86F3078C}" dt="2020-09-12T17:14:50.490" v="6727" actId="478"/>
          <ac:grpSpMkLst>
            <pc:docMk/>
            <pc:sldMk cId="1535762388" sldId="371"/>
            <ac:grpSpMk id="21" creationId="{5E817382-0882-4CD1-8D18-10E948D13848}"/>
          </ac:grpSpMkLst>
        </pc:grpChg>
        <pc:grpChg chg="add del mod">
          <ac:chgData name="Dezhong Yao" userId="794760dbfb091494" providerId="LiveId" clId="{1FF9570E-BE91-4162-B9C3-6E8B86F3078C}" dt="2020-09-12T17:18:54.782" v="6871" actId="478"/>
          <ac:grpSpMkLst>
            <pc:docMk/>
            <pc:sldMk cId="1535762388" sldId="371"/>
            <ac:grpSpMk id="22" creationId="{C250F6B3-785C-4FDD-8985-5402F30C4B10}"/>
          </ac:grpSpMkLst>
        </pc:grpChg>
        <pc:grpChg chg="add mod">
          <ac:chgData name="Dezhong Yao" userId="794760dbfb091494" providerId="LiveId" clId="{1FF9570E-BE91-4162-B9C3-6E8B86F3078C}" dt="2020-09-12T17:19:18.066" v="6878" actId="1076"/>
          <ac:grpSpMkLst>
            <pc:docMk/>
            <pc:sldMk cId="1535762388" sldId="371"/>
            <ac:grpSpMk id="264" creationId="{5FD63B14-C1FD-4773-B61A-78E7579A2053}"/>
          </ac:grpSpMkLst>
        </pc:grpChg>
        <pc:cxnChg chg="mod">
          <ac:chgData name="Dezhong Yao" userId="794760dbfb091494" providerId="LiveId" clId="{1FF9570E-BE91-4162-B9C3-6E8B86F3078C}" dt="2020-09-12T17:14:50.490" v="6727" actId="478"/>
          <ac:cxnSpMkLst>
            <pc:docMk/>
            <pc:sldMk cId="1535762388" sldId="371"/>
            <ac:cxnSpMk id="10" creationId="{A08C18BD-2171-4C89-9E74-259DDA71750C}"/>
          </ac:cxnSpMkLst>
        </pc:cxnChg>
        <pc:cxnChg chg="mod">
          <ac:chgData name="Dezhong Yao" userId="794760dbfb091494" providerId="LiveId" clId="{1FF9570E-BE91-4162-B9C3-6E8B86F3078C}" dt="2020-09-12T17:14:50.490" v="6727" actId="478"/>
          <ac:cxnSpMkLst>
            <pc:docMk/>
            <pc:sldMk cId="1535762388" sldId="371"/>
            <ac:cxnSpMk id="11" creationId="{EDBEDAB4-D489-44E9-BF58-803B204E4305}"/>
          </ac:cxnSpMkLst>
        </pc:cxnChg>
        <pc:cxnChg chg="mod">
          <ac:chgData name="Dezhong Yao" userId="794760dbfb091494" providerId="LiveId" clId="{1FF9570E-BE91-4162-B9C3-6E8B86F3078C}" dt="2020-09-12T17:14:50.490" v="6727" actId="478"/>
          <ac:cxnSpMkLst>
            <pc:docMk/>
            <pc:sldMk cId="1535762388" sldId="371"/>
            <ac:cxnSpMk id="12" creationId="{3AB301D3-BB27-4FBB-ACE9-3220657B737D}"/>
          </ac:cxnSpMkLst>
        </pc:cxnChg>
        <pc:cxnChg chg="mod">
          <ac:chgData name="Dezhong Yao" userId="794760dbfb091494" providerId="LiveId" clId="{1FF9570E-BE91-4162-B9C3-6E8B86F3078C}" dt="2020-09-12T17:14:50.490" v="6727" actId="478"/>
          <ac:cxnSpMkLst>
            <pc:docMk/>
            <pc:sldMk cId="1535762388" sldId="371"/>
            <ac:cxnSpMk id="13" creationId="{C8C37D94-D30A-417C-95E8-7D407FDF0F45}"/>
          </ac:cxnSpMkLst>
        </pc:cxnChg>
        <pc:cxnChg chg="mod">
          <ac:chgData name="Dezhong Yao" userId="794760dbfb091494" providerId="LiveId" clId="{1FF9570E-BE91-4162-B9C3-6E8B86F3078C}" dt="2020-09-12T17:14:50.490" v="6727" actId="478"/>
          <ac:cxnSpMkLst>
            <pc:docMk/>
            <pc:sldMk cId="1535762388" sldId="371"/>
            <ac:cxnSpMk id="14" creationId="{232D9352-4877-41AE-92B4-E4FF9A82593F}"/>
          </ac:cxnSpMkLst>
        </pc:cxnChg>
        <pc:cxnChg chg="add mod">
          <ac:chgData name="Dezhong Yao" userId="794760dbfb091494" providerId="LiveId" clId="{1FF9570E-BE91-4162-B9C3-6E8B86F3078C}" dt="2020-09-12T17:18:54.782" v="6871" actId="478"/>
          <ac:cxnSpMkLst>
            <pc:docMk/>
            <pc:sldMk cId="1535762388" sldId="371"/>
            <ac:cxnSpMk id="30" creationId="{1B35FFE8-E1AC-4662-8E03-56A0FBECA0AF}"/>
          </ac:cxnSpMkLst>
        </pc:cxnChg>
        <pc:cxnChg chg="add mod">
          <ac:chgData name="Dezhong Yao" userId="794760dbfb091494" providerId="LiveId" clId="{1FF9570E-BE91-4162-B9C3-6E8B86F3078C}" dt="2020-09-12T17:18:54.782" v="6871" actId="478"/>
          <ac:cxnSpMkLst>
            <pc:docMk/>
            <pc:sldMk cId="1535762388" sldId="371"/>
            <ac:cxnSpMk id="31" creationId="{7058EC26-4533-4670-B635-401C2E623889}"/>
          </ac:cxnSpMkLst>
        </pc:cxnChg>
        <pc:cxnChg chg="add mod">
          <ac:chgData name="Dezhong Yao" userId="794760dbfb091494" providerId="LiveId" clId="{1FF9570E-BE91-4162-B9C3-6E8B86F3078C}" dt="2020-09-12T17:18:54.782" v="6871" actId="478"/>
          <ac:cxnSpMkLst>
            <pc:docMk/>
            <pc:sldMk cId="1535762388" sldId="371"/>
            <ac:cxnSpMk id="32" creationId="{88781553-ECA1-4BBE-8E57-B2760502ABC3}"/>
          </ac:cxnSpMkLst>
        </pc:cxnChg>
        <pc:cxnChg chg="add mod">
          <ac:chgData name="Dezhong Yao" userId="794760dbfb091494" providerId="LiveId" clId="{1FF9570E-BE91-4162-B9C3-6E8B86F3078C}" dt="2020-09-12T17:18:54.782" v="6871" actId="478"/>
          <ac:cxnSpMkLst>
            <pc:docMk/>
            <pc:sldMk cId="1535762388" sldId="371"/>
            <ac:cxnSpMk id="33" creationId="{B72DD84E-F3F1-474A-B55F-B805E3C657BC}"/>
          </ac:cxnSpMkLst>
        </pc:cxnChg>
        <pc:cxnChg chg="add mod">
          <ac:chgData name="Dezhong Yao" userId="794760dbfb091494" providerId="LiveId" clId="{1FF9570E-BE91-4162-B9C3-6E8B86F3078C}" dt="2020-09-12T17:18:54.782" v="6871" actId="478"/>
          <ac:cxnSpMkLst>
            <pc:docMk/>
            <pc:sldMk cId="1535762388" sldId="371"/>
            <ac:cxnSpMk id="34" creationId="{D0C874AC-3715-4AE6-BDAD-EC8022AA00EA}"/>
          </ac:cxnSpMkLst>
        </pc:cxnChg>
        <pc:cxnChg chg="add mod">
          <ac:chgData name="Dezhong Yao" userId="794760dbfb091494" providerId="LiveId" clId="{1FF9570E-BE91-4162-B9C3-6E8B86F3078C}" dt="2020-09-12T17:18:54.782" v="6871" actId="478"/>
          <ac:cxnSpMkLst>
            <pc:docMk/>
            <pc:sldMk cId="1535762388" sldId="371"/>
            <ac:cxnSpMk id="35" creationId="{975DA2EE-E180-4758-B286-307D8F94E1EA}"/>
          </ac:cxnSpMkLst>
        </pc:cxnChg>
        <pc:cxnChg chg="add mod">
          <ac:chgData name="Dezhong Yao" userId="794760dbfb091494" providerId="LiveId" clId="{1FF9570E-BE91-4162-B9C3-6E8B86F3078C}" dt="2020-09-12T17:18:54.782" v="6871" actId="478"/>
          <ac:cxnSpMkLst>
            <pc:docMk/>
            <pc:sldMk cId="1535762388" sldId="371"/>
            <ac:cxnSpMk id="36" creationId="{B328C49E-54D1-4EAB-9A7C-B5DCD50EE198}"/>
          </ac:cxnSpMkLst>
        </pc:cxnChg>
        <pc:cxnChg chg="add mod">
          <ac:chgData name="Dezhong Yao" userId="794760dbfb091494" providerId="LiveId" clId="{1FF9570E-BE91-4162-B9C3-6E8B86F3078C}" dt="2020-09-12T17:18:54.782" v="6871" actId="478"/>
          <ac:cxnSpMkLst>
            <pc:docMk/>
            <pc:sldMk cId="1535762388" sldId="371"/>
            <ac:cxnSpMk id="37" creationId="{C6660948-A96E-4DC3-A657-67D6B80CBD49}"/>
          </ac:cxnSpMkLst>
        </pc:cxnChg>
        <pc:cxnChg chg="add mod">
          <ac:chgData name="Dezhong Yao" userId="794760dbfb091494" providerId="LiveId" clId="{1FF9570E-BE91-4162-B9C3-6E8B86F3078C}" dt="2020-09-12T17:18:54.782" v="6871" actId="478"/>
          <ac:cxnSpMkLst>
            <pc:docMk/>
            <pc:sldMk cId="1535762388" sldId="371"/>
            <ac:cxnSpMk id="38" creationId="{4DAAEFBB-5333-42C3-B469-BCF1AF035CB2}"/>
          </ac:cxnSpMkLst>
        </pc:cxnChg>
        <pc:cxnChg chg="add mod">
          <ac:chgData name="Dezhong Yao" userId="794760dbfb091494" providerId="LiveId" clId="{1FF9570E-BE91-4162-B9C3-6E8B86F3078C}" dt="2020-09-12T17:18:54.782" v="6871" actId="478"/>
          <ac:cxnSpMkLst>
            <pc:docMk/>
            <pc:sldMk cId="1535762388" sldId="371"/>
            <ac:cxnSpMk id="43" creationId="{E91BB017-E26B-4826-AF37-D8757735056F}"/>
          </ac:cxnSpMkLst>
        </pc:cxnChg>
        <pc:cxnChg chg="add mod">
          <ac:chgData name="Dezhong Yao" userId="794760dbfb091494" providerId="LiveId" clId="{1FF9570E-BE91-4162-B9C3-6E8B86F3078C}" dt="2020-09-12T17:18:54.782" v="6871" actId="478"/>
          <ac:cxnSpMkLst>
            <pc:docMk/>
            <pc:sldMk cId="1535762388" sldId="371"/>
            <ac:cxnSpMk id="46" creationId="{5BC70844-EF3E-426A-98E3-EFD183603A25}"/>
          </ac:cxnSpMkLst>
        </pc:cxnChg>
        <pc:cxnChg chg="add mod">
          <ac:chgData name="Dezhong Yao" userId="794760dbfb091494" providerId="LiveId" clId="{1FF9570E-BE91-4162-B9C3-6E8B86F3078C}" dt="2020-09-12T17:18:54.782" v="6871" actId="478"/>
          <ac:cxnSpMkLst>
            <pc:docMk/>
            <pc:sldMk cId="1535762388" sldId="371"/>
            <ac:cxnSpMk id="51" creationId="{5F3B1D1C-A5EC-4DFA-8E90-AC623DBDA372}"/>
          </ac:cxnSpMkLst>
        </pc:cxnChg>
        <pc:cxnChg chg="add mod">
          <ac:chgData name="Dezhong Yao" userId="794760dbfb091494" providerId="LiveId" clId="{1FF9570E-BE91-4162-B9C3-6E8B86F3078C}" dt="2020-09-12T17:18:54.782" v="6871" actId="478"/>
          <ac:cxnSpMkLst>
            <pc:docMk/>
            <pc:sldMk cId="1535762388" sldId="371"/>
            <ac:cxnSpMk id="52" creationId="{58314004-5442-42A1-95DC-390E5676C874}"/>
          </ac:cxnSpMkLst>
        </pc:cxnChg>
        <pc:cxnChg chg="add mod">
          <ac:chgData name="Dezhong Yao" userId="794760dbfb091494" providerId="LiveId" clId="{1FF9570E-BE91-4162-B9C3-6E8B86F3078C}" dt="2020-09-12T17:16:07.348" v="6870" actId="164"/>
          <ac:cxnSpMkLst>
            <pc:docMk/>
            <pc:sldMk cId="1535762388" sldId="371"/>
            <ac:cxnSpMk id="55" creationId="{AF8DBB1C-C8F7-4C18-8FBC-727C396B346F}"/>
          </ac:cxnSpMkLst>
        </pc:cxnChg>
        <pc:cxnChg chg="add mod">
          <ac:chgData name="Dezhong Yao" userId="794760dbfb091494" providerId="LiveId" clId="{1FF9570E-BE91-4162-B9C3-6E8B86F3078C}" dt="2020-09-12T17:18:54.782" v="6871" actId="478"/>
          <ac:cxnSpMkLst>
            <pc:docMk/>
            <pc:sldMk cId="1535762388" sldId="371"/>
            <ac:cxnSpMk id="59" creationId="{387C0801-D1D2-4FA0-88B3-9FA3AB32D96D}"/>
          </ac:cxnSpMkLst>
        </pc:cxnChg>
        <pc:cxnChg chg="add mod">
          <ac:chgData name="Dezhong Yao" userId="794760dbfb091494" providerId="LiveId" clId="{1FF9570E-BE91-4162-B9C3-6E8B86F3078C}" dt="2020-09-12T17:18:54.782" v="6871" actId="478"/>
          <ac:cxnSpMkLst>
            <pc:docMk/>
            <pc:sldMk cId="1535762388" sldId="371"/>
            <ac:cxnSpMk id="60" creationId="{054E450F-70A4-4D43-9859-909DC3562940}"/>
          </ac:cxnSpMkLst>
        </pc:cxnChg>
        <pc:cxnChg chg="add mod">
          <ac:chgData name="Dezhong Yao" userId="794760dbfb091494" providerId="LiveId" clId="{1FF9570E-BE91-4162-B9C3-6E8B86F3078C}" dt="2020-09-12T17:18:54.782" v="6871" actId="478"/>
          <ac:cxnSpMkLst>
            <pc:docMk/>
            <pc:sldMk cId="1535762388" sldId="371"/>
            <ac:cxnSpMk id="63" creationId="{1C2AD783-7E50-4507-9995-7A201C6C58B6}"/>
          </ac:cxnSpMkLst>
        </pc:cxnChg>
        <pc:cxnChg chg="add mod">
          <ac:chgData name="Dezhong Yao" userId="794760dbfb091494" providerId="LiveId" clId="{1FF9570E-BE91-4162-B9C3-6E8B86F3078C}" dt="2020-09-12T17:18:54.782" v="6871" actId="478"/>
          <ac:cxnSpMkLst>
            <pc:docMk/>
            <pc:sldMk cId="1535762388" sldId="371"/>
            <ac:cxnSpMk id="66" creationId="{816F971A-EC3A-40B5-982F-52E62276736E}"/>
          </ac:cxnSpMkLst>
        </pc:cxnChg>
        <pc:cxnChg chg="add mod">
          <ac:chgData name="Dezhong Yao" userId="794760dbfb091494" providerId="LiveId" clId="{1FF9570E-BE91-4162-B9C3-6E8B86F3078C}" dt="2020-09-12T17:18:54.782" v="6871" actId="478"/>
          <ac:cxnSpMkLst>
            <pc:docMk/>
            <pc:sldMk cId="1535762388" sldId="371"/>
            <ac:cxnSpMk id="67" creationId="{E5A5E969-0AE7-4AB0-B82D-622455B9DE0F}"/>
          </ac:cxnSpMkLst>
        </pc:cxnChg>
        <pc:cxnChg chg="add mod">
          <ac:chgData name="Dezhong Yao" userId="794760dbfb091494" providerId="LiveId" clId="{1FF9570E-BE91-4162-B9C3-6E8B86F3078C}" dt="2020-09-12T17:18:54.782" v="6871" actId="478"/>
          <ac:cxnSpMkLst>
            <pc:docMk/>
            <pc:sldMk cId="1535762388" sldId="371"/>
            <ac:cxnSpMk id="69" creationId="{CDCB767C-6D88-471B-ACCF-C8335EF21F55}"/>
          </ac:cxnSpMkLst>
        </pc:cxnChg>
        <pc:cxnChg chg="add mod">
          <ac:chgData name="Dezhong Yao" userId="794760dbfb091494" providerId="LiveId" clId="{1FF9570E-BE91-4162-B9C3-6E8B86F3078C}" dt="2020-09-12T17:18:54.782" v="6871" actId="478"/>
          <ac:cxnSpMkLst>
            <pc:docMk/>
            <pc:sldMk cId="1535762388" sldId="371"/>
            <ac:cxnSpMk id="73" creationId="{9BB40912-C3AF-4ED3-9900-C634076FADC1}"/>
          </ac:cxnSpMkLst>
        </pc:cxnChg>
        <pc:cxnChg chg="add mod">
          <ac:chgData name="Dezhong Yao" userId="794760dbfb091494" providerId="LiveId" clId="{1FF9570E-BE91-4162-B9C3-6E8B86F3078C}" dt="2020-09-12T17:18:54.782" v="6871" actId="478"/>
          <ac:cxnSpMkLst>
            <pc:docMk/>
            <pc:sldMk cId="1535762388" sldId="371"/>
            <ac:cxnSpMk id="74" creationId="{72BC95DB-0A9B-459B-9625-02B48AC4C5C9}"/>
          </ac:cxnSpMkLst>
        </pc:cxnChg>
        <pc:cxnChg chg="add mod">
          <ac:chgData name="Dezhong Yao" userId="794760dbfb091494" providerId="LiveId" clId="{1FF9570E-BE91-4162-B9C3-6E8B86F3078C}" dt="2020-09-12T17:18:54.782" v="6871" actId="478"/>
          <ac:cxnSpMkLst>
            <pc:docMk/>
            <pc:sldMk cId="1535762388" sldId="371"/>
            <ac:cxnSpMk id="75" creationId="{0429E728-3259-4D89-ACBA-ED62C85B132A}"/>
          </ac:cxnSpMkLst>
        </pc:cxnChg>
        <pc:cxnChg chg="add mod">
          <ac:chgData name="Dezhong Yao" userId="794760dbfb091494" providerId="LiveId" clId="{1FF9570E-BE91-4162-B9C3-6E8B86F3078C}" dt="2020-09-12T17:18:54.782" v="6871" actId="478"/>
          <ac:cxnSpMkLst>
            <pc:docMk/>
            <pc:sldMk cId="1535762388" sldId="371"/>
            <ac:cxnSpMk id="80" creationId="{88CB11D2-5CE0-4B0F-B68A-C2A8348BA13D}"/>
          </ac:cxnSpMkLst>
        </pc:cxnChg>
        <pc:cxnChg chg="add mod">
          <ac:chgData name="Dezhong Yao" userId="794760dbfb091494" providerId="LiveId" clId="{1FF9570E-BE91-4162-B9C3-6E8B86F3078C}" dt="2020-09-12T17:18:54.782" v="6871" actId="478"/>
          <ac:cxnSpMkLst>
            <pc:docMk/>
            <pc:sldMk cId="1535762388" sldId="371"/>
            <ac:cxnSpMk id="81" creationId="{CDEA81B8-E742-47C6-AB97-45D14E12A409}"/>
          </ac:cxnSpMkLst>
        </pc:cxnChg>
        <pc:cxnChg chg="add mod">
          <ac:chgData name="Dezhong Yao" userId="794760dbfb091494" providerId="LiveId" clId="{1FF9570E-BE91-4162-B9C3-6E8B86F3078C}" dt="2020-09-12T17:18:54.782" v="6871" actId="478"/>
          <ac:cxnSpMkLst>
            <pc:docMk/>
            <pc:sldMk cId="1535762388" sldId="371"/>
            <ac:cxnSpMk id="82" creationId="{89CC0D61-FC3E-4595-8688-EE4F0F12C683}"/>
          </ac:cxnSpMkLst>
        </pc:cxnChg>
        <pc:cxnChg chg="add mod">
          <ac:chgData name="Dezhong Yao" userId="794760dbfb091494" providerId="LiveId" clId="{1FF9570E-BE91-4162-B9C3-6E8B86F3078C}" dt="2020-09-12T17:16:07.348" v="6870" actId="164"/>
          <ac:cxnSpMkLst>
            <pc:docMk/>
            <pc:sldMk cId="1535762388" sldId="371"/>
            <ac:cxnSpMk id="83" creationId="{BE4D3238-416F-449B-948D-251DF8C60E37}"/>
          </ac:cxnSpMkLst>
        </pc:cxnChg>
        <pc:cxnChg chg="add mod">
          <ac:chgData name="Dezhong Yao" userId="794760dbfb091494" providerId="LiveId" clId="{1FF9570E-BE91-4162-B9C3-6E8B86F3078C}" dt="2020-09-12T17:16:07.348" v="6870" actId="164"/>
          <ac:cxnSpMkLst>
            <pc:docMk/>
            <pc:sldMk cId="1535762388" sldId="371"/>
            <ac:cxnSpMk id="84" creationId="{0F5BA637-5A52-4247-9C9B-67882D2E7898}"/>
          </ac:cxnSpMkLst>
        </pc:cxnChg>
        <pc:cxnChg chg="add mod">
          <ac:chgData name="Dezhong Yao" userId="794760dbfb091494" providerId="LiveId" clId="{1FF9570E-BE91-4162-B9C3-6E8B86F3078C}" dt="2020-09-12T17:16:07.348" v="6870" actId="164"/>
          <ac:cxnSpMkLst>
            <pc:docMk/>
            <pc:sldMk cId="1535762388" sldId="371"/>
            <ac:cxnSpMk id="85" creationId="{16445323-C768-4002-A04B-E66E7058549B}"/>
          </ac:cxnSpMkLst>
        </pc:cxnChg>
        <pc:cxnChg chg="add mod">
          <ac:chgData name="Dezhong Yao" userId="794760dbfb091494" providerId="LiveId" clId="{1FF9570E-BE91-4162-B9C3-6E8B86F3078C}" dt="2020-09-12T17:16:07.348" v="6870" actId="164"/>
          <ac:cxnSpMkLst>
            <pc:docMk/>
            <pc:sldMk cId="1535762388" sldId="371"/>
            <ac:cxnSpMk id="86" creationId="{81B71934-E17B-4EF1-85A2-338E15E04207}"/>
          </ac:cxnSpMkLst>
        </pc:cxnChg>
        <pc:cxnChg chg="add mod">
          <ac:chgData name="Dezhong Yao" userId="794760dbfb091494" providerId="LiveId" clId="{1FF9570E-BE91-4162-B9C3-6E8B86F3078C}" dt="2020-09-12T17:16:07.348" v="6870" actId="164"/>
          <ac:cxnSpMkLst>
            <pc:docMk/>
            <pc:sldMk cId="1535762388" sldId="371"/>
            <ac:cxnSpMk id="87" creationId="{2249529B-6A22-4E7F-90B4-30B52F3F464E}"/>
          </ac:cxnSpMkLst>
        </pc:cxnChg>
        <pc:cxnChg chg="add mod">
          <ac:chgData name="Dezhong Yao" userId="794760dbfb091494" providerId="LiveId" clId="{1FF9570E-BE91-4162-B9C3-6E8B86F3078C}" dt="2020-09-12T17:16:07.348" v="6870" actId="164"/>
          <ac:cxnSpMkLst>
            <pc:docMk/>
            <pc:sldMk cId="1535762388" sldId="371"/>
            <ac:cxnSpMk id="88" creationId="{824377C7-7431-43FF-8832-4FA7EDF2035B}"/>
          </ac:cxnSpMkLst>
        </pc:cxnChg>
        <pc:cxnChg chg="add mod">
          <ac:chgData name="Dezhong Yao" userId="794760dbfb091494" providerId="LiveId" clId="{1FF9570E-BE91-4162-B9C3-6E8B86F3078C}" dt="2020-09-12T17:16:07.348" v="6870" actId="164"/>
          <ac:cxnSpMkLst>
            <pc:docMk/>
            <pc:sldMk cId="1535762388" sldId="371"/>
            <ac:cxnSpMk id="89" creationId="{BCFC3E2E-DC33-4EDB-BF63-02E7850BAA1A}"/>
          </ac:cxnSpMkLst>
        </pc:cxnChg>
        <pc:cxnChg chg="add del mod">
          <ac:chgData name="Dezhong Yao" userId="794760dbfb091494" providerId="LiveId" clId="{1FF9570E-BE91-4162-B9C3-6E8B86F3078C}" dt="2020-09-12T17:18:57.813" v="6873"/>
          <ac:cxnSpMkLst>
            <pc:docMk/>
            <pc:sldMk cId="1535762388" sldId="371"/>
            <ac:cxnSpMk id="110" creationId="{216CBBD1-D623-4DEF-A2F1-74CA7F4A2D7B}"/>
          </ac:cxnSpMkLst>
        </pc:cxnChg>
        <pc:cxnChg chg="add del mod">
          <ac:chgData name="Dezhong Yao" userId="794760dbfb091494" providerId="LiveId" clId="{1FF9570E-BE91-4162-B9C3-6E8B86F3078C}" dt="2020-09-12T17:18:57.813" v="6873"/>
          <ac:cxnSpMkLst>
            <pc:docMk/>
            <pc:sldMk cId="1535762388" sldId="371"/>
            <ac:cxnSpMk id="111" creationId="{E44B64AF-E638-4E59-A7EA-593414E6549C}"/>
          </ac:cxnSpMkLst>
        </pc:cxnChg>
        <pc:cxnChg chg="add del mod">
          <ac:chgData name="Dezhong Yao" userId="794760dbfb091494" providerId="LiveId" clId="{1FF9570E-BE91-4162-B9C3-6E8B86F3078C}" dt="2020-09-12T17:18:57.813" v="6873"/>
          <ac:cxnSpMkLst>
            <pc:docMk/>
            <pc:sldMk cId="1535762388" sldId="371"/>
            <ac:cxnSpMk id="112" creationId="{E0B35938-3C6D-46B1-A20C-3AEAE0F4F89D}"/>
          </ac:cxnSpMkLst>
        </pc:cxnChg>
        <pc:cxnChg chg="add del mod">
          <ac:chgData name="Dezhong Yao" userId="794760dbfb091494" providerId="LiveId" clId="{1FF9570E-BE91-4162-B9C3-6E8B86F3078C}" dt="2020-09-12T17:18:57.813" v="6873"/>
          <ac:cxnSpMkLst>
            <pc:docMk/>
            <pc:sldMk cId="1535762388" sldId="371"/>
            <ac:cxnSpMk id="113" creationId="{3011665F-19C0-42F1-A395-A44CF6B33360}"/>
          </ac:cxnSpMkLst>
        </pc:cxnChg>
        <pc:cxnChg chg="add del mod">
          <ac:chgData name="Dezhong Yao" userId="794760dbfb091494" providerId="LiveId" clId="{1FF9570E-BE91-4162-B9C3-6E8B86F3078C}" dt="2020-09-12T17:18:57.813" v="6873"/>
          <ac:cxnSpMkLst>
            <pc:docMk/>
            <pc:sldMk cId="1535762388" sldId="371"/>
            <ac:cxnSpMk id="114" creationId="{1A560A8E-2753-488B-A841-414A6A569E81}"/>
          </ac:cxnSpMkLst>
        </pc:cxnChg>
        <pc:cxnChg chg="add del mod">
          <ac:chgData name="Dezhong Yao" userId="794760dbfb091494" providerId="LiveId" clId="{1FF9570E-BE91-4162-B9C3-6E8B86F3078C}" dt="2020-09-12T17:18:57.813" v="6873"/>
          <ac:cxnSpMkLst>
            <pc:docMk/>
            <pc:sldMk cId="1535762388" sldId="371"/>
            <ac:cxnSpMk id="115" creationId="{1FCD4660-B878-4152-BB84-B370A149C72B}"/>
          </ac:cxnSpMkLst>
        </pc:cxnChg>
        <pc:cxnChg chg="add del mod">
          <ac:chgData name="Dezhong Yao" userId="794760dbfb091494" providerId="LiveId" clId="{1FF9570E-BE91-4162-B9C3-6E8B86F3078C}" dt="2020-09-12T17:18:57.813" v="6873"/>
          <ac:cxnSpMkLst>
            <pc:docMk/>
            <pc:sldMk cId="1535762388" sldId="371"/>
            <ac:cxnSpMk id="116" creationId="{677E6056-5A9C-438E-8139-A32DDB06F32F}"/>
          </ac:cxnSpMkLst>
        </pc:cxnChg>
        <pc:cxnChg chg="add del mod">
          <ac:chgData name="Dezhong Yao" userId="794760dbfb091494" providerId="LiveId" clId="{1FF9570E-BE91-4162-B9C3-6E8B86F3078C}" dt="2020-09-12T17:18:57.813" v="6873"/>
          <ac:cxnSpMkLst>
            <pc:docMk/>
            <pc:sldMk cId="1535762388" sldId="371"/>
            <ac:cxnSpMk id="117" creationId="{29DBA225-E25D-4D99-AD4E-90CE97471AC7}"/>
          </ac:cxnSpMkLst>
        </pc:cxnChg>
        <pc:cxnChg chg="add del mod">
          <ac:chgData name="Dezhong Yao" userId="794760dbfb091494" providerId="LiveId" clId="{1FF9570E-BE91-4162-B9C3-6E8B86F3078C}" dt="2020-09-12T17:18:57.813" v="6873"/>
          <ac:cxnSpMkLst>
            <pc:docMk/>
            <pc:sldMk cId="1535762388" sldId="371"/>
            <ac:cxnSpMk id="118" creationId="{09ACABE4-DC63-405F-95B3-5026316E689A}"/>
          </ac:cxnSpMkLst>
        </pc:cxnChg>
        <pc:cxnChg chg="add del mod">
          <ac:chgData name="Dezhong Yao" userId="794760dbfb091494" providerId="LiveId" clId="{1FF9570E-BE91-4162-B9C3-6E8B86F3078C}" dt="2020-09-12T17:18:57.813" v="6873"/>
          <ac:cxnSpMkLst>
            <pc:docMk/>
            <pc:sldMk cId="1535762388" sldId="371"/>
            <ac:cxnSpMk id="123" creationId="{794CDE51-C964-40A9-A537-9EA42BC025D9}"/>
          </ac:cxnSpMkLst>
        </pc:cxnChg>
        <pc:cxnChg chg="add del mod">
          <ac:chgData name="Dezhong Yao" userId="794760dbfb091494" providerId="LiveId" clId="{1FF9570E-BE91-4162-B9C3-6E8B86F3078C}" dt="2020-09-12T17:18:57.813" v="6873"/>
          <ac:cxnSpMkLst>
            <pc:docMk/>
            <pc:sldMk cId="1535762388" sldId="371"/>
            <ac:cxnSpMk id="126" creationId="{072EE7E7-AC62-4FB0-B5D9-48BE9A5DE9FF}"/>
          </ac:cxnSpMkLst>
        </pc:cxnChg>
        <pc:cxnChg chg="add del mod">
          <ac:chgData name="Dezhong Yao" userId="794760dbfb091494" providerId="LiveId" clId="{1FF9570E-BE91-4162-B9C3-6E8B86F3078C}" dt="2020-09-12T17:18:57.813" v="6873"/>
          <ac:cxnSpMkLst>
            <pc:docMk/>
            <pc:sldMk cId="1535762388" sldId="371"/>
            <ac:cxnSpMk id="131" creationId="{0BA5B013-ED3C-4D42-90DE-893BF3B38F80}"/>
          </ac:cxnSpMkLst>
        </pc:cxnChg>
        <pc:cxnChg chg="add del mod">
          <ac:chgData name="Dezhong Yao" userId="794760dbfb091494" providerId="LiveId" clId="{1FF9570E-BE91-4162-B9C3-6E8B86F3078C}" dt="2020-09-12T17:18:57.813" v="6873"/>
          <ac:cxnSpMkLst>
            <pc:docMk/>
            <pc:sldMk cId="1535762388" sldId="371"/>
            <ac:cxnSpMk id="132" creationId="{BEEAD95F-0AF7-4AF9-8C9D-230180589FE3}"/>
          </ac:cxnSpMkLst>
        </pc:cxnChg>
        <pc:cxnChg chg="add del mod">
          <ac:chgData name="Dezhong Yao" userId="794760dbfb091494" providerId="LiveId" clId="{1FF9570E-BE91-4162-B9C3-6E8B86F3078C}" dt="2020-09-12T17:18:57.813" v="6873"/>
          <ac:cxnSpMkLst>
            <pc:docMk/>
            <pc:sldMk cId="1535762388" sldId="371"/>
            <ac:cxnSpMk id="135" creationId="{270D9BE6-1C0B-4A47-879B-E41754FB52EB}"/>
          </ac:cxnSpMkLst>
        </pc:cxnChg>
        <pc:cxnChg chg="add del mod">
          <ac:chgData name="Dezhong Yao" userId="794760dbfb091494" providerId="LiveId" clId="{1FF9570E-BE91-4162-B9C3-6E8B86F3078C}" dt="2020-09-12T17:18:57.813" v="6873"/>
          <ac:cxnSpMkLst>
            <pc:docMk/>
            <pc:sldMk cId="1535762388" sldId="371"/>
            <ac:cxnSpMk id="139" creationId="{7C3BF619-22D0-4A75-B0D8-9325E2CE88C3}"/>
          </ac:cxnSpMkLst>
        </pc:cxnChg>
        <pc:cxnChg chg="add del mod">
          <ac:chgData name="Dezhong Yao" userId="794760dbfb091494" providerId="LiveId" clId="{1FF9570E-BE91-4162-B9C3-6E8B86F3078C}" dt="2020-09-12T17:18:57.813" v="6873"/>
          <ac:cxnSpMkLst>
            <pc:docMk/>
            <pc:sldMk cId="1535762388" sldId="371"/>
            <ac:cxnSpMk id="140" creationId="{33A34E8C-66C0-45F9-BCFD-E22095330A0F}"/>
          </ac:cxnSpMkLst>
        </pc:cxnChg>
        <pc:cxnChg chg="add del mod">
          <ac:chgData name="Dezhong Yao" userId="794760dbfb091494" providerId="LiveId" clId="{1FF9570E-BE91-4162-B9C3-6E8B86F3078C}" dt="2020-09-12T17:18:57.813" v="6873"/>
          <ac:cxnSpMkLst>
            <pc:docMk/>
            <pc:sldMk cId="1535762388" sldId="371"/>
            <ac:cxnSpMk id="143" creationId="{03D0821D-DE9E-4D15-8DA7-4C7BD14D6373}"/>
          </ac:cxnSpMkLst>
        </pc:cxnChg>
        <pc:cxnChg chg="add del mod">
          <ac:chgData name="Dezhong Yao" userId="794760dbfb091494" providerId="LiveId" clId="{1FF9570E-BE91-4162-B9C3-6E8B86F3078C}" dt="2020-09-12T17:18:57.813" v="6873"/>
          <ac:cxnSpMkLst>
            <pc:docMk/>
            <pc:sldMk cId="1535762388" sldId="371"/>
            <ac:cxnSpMk id="146" creationId="{811748C4-D2F6-4678-B071-D115B244F7B3}"/>
          </ac:cxnSpMkLst>
        </pc:cxnChg>
        <pc:cxnChg chg="add del mod">
          <ac:chgData name="Dezhong Yao" userId="794760dbfb091494" providerId="LiveId" clId="{1FF9570E-BE91-4162-B9C3-6E8B86F3078C}" dt="2020-09-12T17:18:57.813" v="6873"/>
          <ac:cxnSpMkLst>
            <pc:docMk/>
            <pc:sldMk cId="1535762388" sldId="371"/>
            <ac:cxnSpMk id="147" creationId="{3151BECA-6006-41CC-85F8-FE9879A69510}"/>
          </ac:cxnSpMkLst>
        </pc:cxnChg>
        <pc:cxnChg chg="add del mod">
          <ac:chgData name="Dezhong Yao" userId="794760dbfb091494" providerId="LiveId" clId="{1FF9570E-BE91-4162-B9C3-6E8B86F3078C}" dt="2020-09-12T17:18:57.813" v="6873"/>
          <ac:cxnSpMkLst>
            <pc:docMk/>
            <pc:sldMk cId="1535762388" sldId="371"/>
            <ac:cxnSpMk id="149" creationId="{2034F9E7-5D45-4B4A-B430-4C2901C5FAB1}"/>
          </ac:cxnSpMkLst>
        </pc:cxnChg>
        <pc:cxnChg chg="add del mod">
          <ac:chgData name="Dezhong Yao" userId="794760dbfb091494" providerId="LiveId" clId="{1FF9570E-BE91-4162-B9C3-6E8B86F3078C}" dt="2020-09-12T17:18:57.813" v="6873"/>
          <ac:cxnSpMkLst>
            <pc:docMk/>
            <pc:sldMk cId="1535762388" sldId="371"/>
            <ac:cxnSpMk id="153" creationId="{00BBC394-21B4-4D94-82BE-98BCE0A163E7}"/>
          </ac:cxnSpMkLst>
        </pc:cxnChg>
        <pc:cxnChg chg="add del mod">
          <ac:chgData name="Dezhong Yao" userId="794760dbfb091494" providerId="LiveId" clId="{1FF9570E-BE91-4162-B9C3-6E8B86F3078C}" dt="2020-09-12T17:18:57.813" v="6873"/>
          <ac:cxnSpMkLst>
            <pc:docMk/>
            <pc:sldMk cId="1535762388" sldId="371"/>
            <ac:cxnSpMk id="154" creationId="{50022AC2-A566-4139-920A-52050BA9AFED}"/>
          </ac:cxnSpMkLst>
        </pc:cxnChg>
        <pc:cxnChg chg="add del mod">
          <ac:chgData name="Dezhong Yao" userId="794760dbfb091494" providerId="LiveId" clId="{1FF9570E-BE91-4162-B9C3-6E8B86F3078C}" dt="2020-09-12T17:18:57.813" v="6873"/>
          <ac:cxnSpMkLst>
            <pc:docMk/>
            <pc:sldMk cId="1535762388" sldId="371"/>
            <ac:cxnSpMk id="155" creationId="{CEDC9B01-B5FA-4BC5-B3A2-4533D450906E}"/>
          </ac:cxnSpMkLst>
        </pc:cxnChg>
        <pc:cxnChg chg="add del mod">
          <ac:chgData name="Dezhong Yao" userId="794760dbfb091494" providerId="LiveId" clId="{1FF9570E-BE91-4162-B9C3-6E8B86F3078C}" dt="2020-09-12T17:18:57.813" v="6873"/>
          <ac:cxnSpMkLst>
            <pc:docMk/>
            <pc:sldMk cId="1535762388" sldId="371"/>
            <ac:cxnSpMk id="160" creationId="{BE474A37-8793-4B62-889E-8D6060D5D61A}"/>
          </ac:cxnSpMkLst>
        </pc:cxnChg>
        <pc:cxnChg chg="add del mod">
          <ac:chgData name="Dezhong Yao" userId="794760dbfb091494" providerId="LiveId" clId="{1FF9570E-BE91-4162-B9C3-6E8B86F3078C}" dt="2020-09-12T17:18:57.813" v="6873"/>
          <ac:cxnSpMkLst>
            <pc:docMk/>
            <pc:sldMk cId="1535762388" sldId="371"/>
            <ac:cxnSpMk id="161" creationId="{B243AB2C-051E-4A26-B91E-F24A14A9600A}"/>
          </ac:cxnSpMkLst>
        </pc:cxnChg>
        <pc:cxnChg chg="add del mod">
          <ac:chgData name="Dezhong Yao" userId="794760dbfb091494" providerId="LiveId" clId="{1FF9570E-BE91-4162-B9C3-6E8B86F3078C}" dt="2020-09-12T17:18:57.813" v="6873"/>
          <ac:cxnSpMkLst>
            <pc:docMk/>
            <pc:sldMk cId="1535762388" sldId="371"/>
            <ac:cxnSpMk id="162" creationId="{913B6046-A7E3-4D18-9A94-9EE02B8C281C}"/>
          </ac:cxnSpMkLst>
        </pc:cxnChg>
        <pc:cxnChg chg="add del mod">
          <ac:chgData name="Dezhong Yao" userId="794760dbfb091494" providerId="LiveId" clId="{1FF9570E-BE91-4162-B9C3-6E8B86F3078C}" dt="2020-09-12T17:18:57.813" v="6873"/>
          <ac:cxnSpMkLst>
            <pc:docMk/>
            <pc:sldMk cId="1535762388" sldId="371"/>
            <ac:cxnSpMk id="163" creationId="{DEE13542-FAEC-4984-9511-5CBB5F89AB1C}"/>
          </ac:cxnSpMkLst>
        </pc:cxnChg>
        <pc:cxnChg chg="add del mod">
          <ac:chgData name="Dezhong Yao" userId="794760dbfb091494" providerId="LiveId" clId="{1FF9570E-BE91-4162-B9C3-6E8B86F3078C}" dt="2020-09-12T17:18:57.813" v="6873"/>
          <ac:cxnSpMkLst>
            <pc:docMk/>
            <pc:sldMk cId="1535762388" sldId="371"/>
            <ac:cxnSpMk id="164" creationId="{FBAB53AB-E30F-4039-9E37-D1417336FB9D}"/>
          </ac:cxnSpMkLst>
        </pc:cxnChg>
        <pc:cxnChg chg="add del mod">
          <ac:chgData name="Dezhong Yao" userId="794760dbfb091494" providerId="LiveId" clId="{1FF9570E-BE91-4162-B9C3-6E8B86F3078C}" dt="2020-09-12T17:18:57.813" v="6873"/>
          <ac:cxnSpMkLst>
            <pc:docMk/>
            <pc:sldMk cId="1535762388" sldId="371"/>
            <ac:cxnSpMk id="165" creationId="{986E4A38-1EF6-43AF-9412-C1A34DD8E076}"/>
          </ac:cxnSpMkLst>
        </pc:cxnChg>
        <pc:cxnChg chg="add del mod">
          <ac:chgData name="Dezhong Yao" userId="794760dbfb091494" providerId="LiveId" clId="{1FF9570E-BE91-4162-B9C3-6E8B86F3078C}" dt="2020-09-12T17:18:57.813" v="6873"/>
          <ac:cxnSpMkLst>
            <pc:docMk/>
            <pc:sldMk cId="1535762388" sldId="371"/>
            <ac:cxnSpMk id="166" creationId="{AB9604CE-81EB-40FF-9DEA-4FA8DECD9FB6}"/>
          </ac:cxnSpMkLst>
        </pc:cxnChg>
        <pc:cxnChg chg="add del mod">
          <ac:chgData name="Dezhong Yao" userId="794760dbfb091494" providerId="LiveId" clId="{1FF9570E-BE91-4162-B9C3-6E8B86F3078C}" dt="2020-09-12T17:18:57.813" v="6873"/>
          <ac:cxnSpMkLst>
            <pc:docMk/>
            <pc:sldMk cId="1535762388" sldId="371"/>
            <ac:cxnSpMk id="167" creationId="{E3A8A517-6A15-4C24-93E3-1850AAD5C4D5}"/>
          </ac:cxnSpMkLst>
        </pc:cxnChg>
        <pc:cxnChg chg="add del mod">
          <ac:chgData name="Dezhong Yao" userId="794760dbfb091494" providerId="LiveId" clId="{1FF9570E-BE91-4162-B9C3-6E8B86F3078C}" dt="2020-09-12T17:18:57.813" v="6873"/>
          <ac:cxnSpMkLst>
            <pc:docMk/>
            <pc:sldMk cId="1535762388" sldId="371"/>
            <ac:cxnSpMk id="168" creationId="{F4101E33-4896-4ADE-A6E7-6CE92A29C83F}"/>
          </ac:cxnSpMkLst>
        </pc:cxnChg>
        <pc:cxnChg chg="add del mod">
          <ac:chgData name="Dezhong Yao" userId="794760dbfb091494" providerId="LiveId" clId="{1FF9570E-BE91-4162-B9C3-6E8B86F3078C}" dt="2020-09-12T17:18:57.813" v="6873"/>
          <ac:cxnSpMkLst>
            <pc:docMk/>
            <pc:sldMk cId="1535762388" sldId="371"/>
            <ac:cxnSpMk id="169" creationId="{D6FE3EB8-7748-4039-AD49-23CF1B7CA0EF}"/>
          </ac:cxnSpMkLst>
        </pc:cxnChg>
        <pc:cxnChg chg="add mod">
          <ac:chgData name="Dezhong Yao" userId="794760dbfb091494" providerId="LiveId" clId="{1FF9570E-BE91-4162-B9C3-6E8B86F3078C}" dt="2020-09-12T17:19:05.158" v="6876" actId="164"/>
          <ac:cxnSpMkLst>
            <pc:docMk/>
            <pc:sldMk cId="1535762388" sldId="371"/>
            <ac:cxnSpMk id="190" creationId="{29A1A62F-464E-4C47-9D13-E097C18B7AD8}"/>
          </ac:cxnSpMkLst>
        </pc:cxnChg>
        <pc:cxnChg chg="add mod">
          <ac:chgData name="Dezhong Yao" userId="794760dbfb091494" providerId="LiveId" clId="{1FF9570E-BE91-4162-B9C3-6E8B86F3078C}" dt="2020-09-12T17:19:05.158" v="6876" actId="164"/>
          <ac:cxnSpMkLst>
            <pc:docMk/>
            <pc:sldMk cId="1535762388" sldId="371"/>
            <ac:cxnSpMk id="191" creationId="{5E5E4DAC-232E-4F04-8BAB-AA5D7792EC34}"/>
          </ac:cxnSpMkLst>
        </pc:cxnChg>
        <pc:cxnChg chg="add mod">
          <ac:chgData name="Dezhong Yao" userId="794760dbfb091494" providerId="LiveId" clId="{1FF9570E-BE91-4162-B9C3-6E8B86F3078C}" dt="2020-09-12T17:19:05.158" v="6876" actId="164"/>
          <ac:cxnSpMkLst>
            <pc:docMk/>
            <pc:sldMk cId="1535762388" sldId="371"/>
            <ac:cxnSpMk id="192" creationId="{2164F9E4-CFAF-4D2C-A17A-884742FA7724}"/>
          </ac:cxnSpMkLst>
        </pc:cxnChg>
        <pc:cxnChg chg="add mod">
          <ac:chgData name="Dezhong Yao" userId="794760dbfb091494" providerId="LiveId" clId="{1FF9570E-BE91-4162-B9C3-6E8B86F3078C}" dt="2020-09-12T17:19:05.158" v="6876" actId="164"/>
          <ac:cxnSpMkLst>
            <pc:docMk/>
            <pc:sldMk cId="1535762388" sldId="371"/>
            <ac:cxnSpMk id="193" creationId="{409AC852-30E9-4D08-9C16-FC1C5CD93393}"/>
          </ac:cxnSpMkLst>
        </pc:cxnChg>
        <pc:cxnChg chg="add mod">
          <ac:chgData name="Dezhong Yao" userId="794760dbfb091494" providerId="LiveId" clId="{1FF9570E-BE91-4162-B9C3-6E8B86F3078C}" dt="2020-09-12T17:19:05.158" v="6876" actId="164"/>
          <ac:cxnSpMkLst>
            <pc:docMk/>
            <pc:sldMk cId="1535762388" sldId="371"/>
            <ac:cxnSpMk id="194" creationId="{BD1C8CE4-D384-44BD-8CF8-DEBFED2B8276}"/>
          </ac:cxnSpMkLst>
        </pc:cxnChg>
        <pc:cxnChg chg="add mod">
          <ac:chgData name="Dezhong Yao" userId="794760dbfb091494" providerId="LiveId" clId="{1FF9570E-BE91-4162-B9C3-6E8B86F3078C}" dt="2020-09-12T17:19:05.158" v="6876" actId="164"/>
          <ac:cxnSpMkLst>
            <pc:docMk/>
            <pc:sldMk cId="1535762388" sldId="371"/>
            <ac:cxnSpMk id="195" creationId="{E9DF04D0-C533-4773-9D27-330B633C2171}"/>
          </ac:cxnSpMkLst>
        </pc:cxnChg>
        <pc:cxnChg chg="add mod">
          <ac:chgData name="Dezhong Yao" userId="794760dbfb091494" providerId="LiveId" clId="{1FF9570E-BE91-4162-B9C3-6E8B86F3078C}" dt="2020-09-12T17:19:05.158" v="6876" actId="164"/>
          <ac:cxnSpMkLst>
            <pc:docMk/>
            <pc:sldMk cId="1535762388" sldId="371"/>
            <ac:cxnSpMk id="196" creationId="{EB9854E4-0652-4FA5-9CD2-61348D75E5BD}"/>
          </ac:cxnSpMkLst>
        </pc:cxnChg>
        <pc:cxnChg chg="add mod">
          <ac:chgData name="Dezhong Yao" userId="794760dbfb091494" providerId="LiveId" clId="{1FF9570E-BE91-4162-B9C3-6E8B86F3078C}" dt="2020-09-12T17:19:05.158" v="6876" actId="164"/>
          <ac:cxnSpMkLst>
            <pc:docMk/>
            <pc:sldMk cId="1535762388" sldId="371"/>
            <ac:cxnSpMk id="197" creationId="{E0BA202A-4EF7-4FF7-A429-26085085CEE2}"/>
          </ac:cxnSpMkLst>
        </pc:cxnChg>
        <pc:cxnChg chg="add mod">
          <ac:chgData name="Dezhong Yao" userId="794760dbfb091494" providerId="LiveId" clId="{1FF9570E-BE91-4162-B9C3-6E8B86F3078C}" dt="2020-09-12T17:19:05.158" v="6876" actId="164"/>
          <ac:cxnSpMkLst>
            <pc:docMk/>
            <pc:sldMk cId="1535762388" sldId="371"/>
            <ac:cxnSpMk id="198" creationId="{89251C3B-B8EF-4DAE-843A-2AE3A5953C4E}"/>
          </ac:cxnSpMkLst>
        </pc:cxnChg>
        <pc:cxnChg chg="add mod">
          <ac:chgData name="Dezhong Yao" userId="794760dbfb091494" providerId="LiveId" clId="{1FF9570E-BE91-4162-B9C3-6E8B86F3078C}" dt="2020-09-12T17:19:05.158" v="6876" actId="164"/>
          <ac:cxnSpMkLst>
            <pc:docMk/>
            <pc:sldMk cId="1535762388" sldId="371"/>
            <ac:cxnSpMk id="203" creationId="{ECD992F8-CFB0-4870-A5FC-871928779B3B}"/>
          </ac:cxnSpMkLst>
        </pc:cxnChg>
        <pc:cxnChg chg="add mod">
          <ac:chgData name="Dezhong Yao" userId="794760dbfb091494" providerId="LiveId" clId="{1FF9570E-BE91-4162-B9C3-6E8B86F3078C}" dt="2020-09-12T17:19:05.158" v="6876" actId="164"/>
          <ac:cxnSpMkLst>
            <pc:docMk/>
            <pc:sldMk cId="1535762388" sldId="371"/>
            <ac:cxnSpMk id="206" creationId="{612339DE-4665-44E9-AD81-54AC02528376}"/>
          </ac:cxnSpMkLst>
        </pc:cxnChg>
        <pc:cxnChg chg="add mod">
          <ac:chgData name="Dezhong Yao" userId="794760dbfb091494" providerId="LiveId" clId="{1FF9570E-BE91-4162-B9C3-6E8B86F3078C}" dt="2020-09-12T17:19:05.158" v="6876" actId="164"/>
          <ac:cxnSpMkLst>
            <pc:docMk/>
            <pc:sldMk cId="1535762388" sldId="371"/>
            <ac:cxnSpMk id="211" creationId="{9166881E-4023-46A7-B6A9-B03991D1D144}"/>
          </ac:cxnSpMkLst>
        </pc:cxnChg>
        <pc:cxnChg chg="add mod">
          <ac:chgData name="Dezhong Yao" userId="794760dbfb091494" providerId="LiveId" clId="{1FF9570E-BE91-4162-B9C3-6E8B86F3078C}" dt="2020-09-12T17:19:05.158" v="6876" actId="164"/>
          <ac:cxnSpMkLst>
            <pc:docMk/>
            <pc:sldMk cId="1535762388" sldId="371"/>
            <ac:cxnSpMk id="212" creationId="{C528B13B-53A4-42F6-B2D9-E8B9FB6AB827}"/>
          </ac:cxnSpMkLst>
        </pc:cxnChg>
        <pc:cxnChg chg="add mod">
          <ac:chgData name="Dezhong Yao" userId="794760dbfb091494" providerId="LiveId" clId="{1FF9570E-BE91-4162-B9C3-6E8B86F3078C}" dt="2020-09-12T17:19:05.158" v="6876" actId="164"/>
          <ac:cxnSpMkLst>
            <pc:docMk/>
            <pc:sldMk cId="1535762388" sldId="371"/>
            <ac:cxnSpMk id="215" creationId="{6BBC87E6-C23D-4245-A5FE-F4F2710E60F1}"/>
          </ac:cxnSpMkLst>
        </pc:cxnChg>
        <pc:cxnChg chg="add mod">
          <ac:chgData name="Dezhong Yao" userId="794760dbfb091494" providerId="LiveId" clId="{1FF9570E-BE91-4162-B9C3-6E8B86F3078C}" dt="2020-09-12T17:19:05.158" v="6876" actId="164"/>
          <ac:cxnSpMkLst>
            <pc:docMk/>
            <pc:sldMk cId="1535762388" sldId="371"/>
            <ac:cxnSpMk id="219" creationId="{46051EEE-13AF-443A-8209-3FC4AA12AF88}"/>
          </ac:cxnSpMkLst>
        </pc:cxnChg>
        <pc:cxnChg chg="add mod">
          <ac:chgData name="Dezhong Yao" userId="794760dbfb091494" providerId="LiveId" clId="{1FF9570E-BE91-4162-B9C3-6E8B86F3078C}" dt="2020-09-12T17:19:05.158" v="6876" actId="164"/>
          <ac:cxnSpMkLst>
            <pc:docMk/>
            <pc:sldMk cId="1535762388" sldId="371"/>
            <ac:cxnSpMk id="220" creationId="{707A5A85-8933-4D18-91F7-03D759A3104D}"/>
          </ac:cxnSpMkLst>
        </pc:cxnChg>
        <pc:cxnChg chg="add mod">
          <ac:chgData name="Dezhong Yao" userId="794760dbfb091494" providerId="LiveId" clId="{1FF9570E-BE91-4162-B9C3-6E8B86F3078C}" dt="2020-09-12T17:19:05.158" v="6876" actId="164"/>
          <ac:cxnSpMkLst>
            <pc:docMk/>
            <pc:sldMk cId="1535762388" sldId="371"/>
            <ac:cxnSpMk id="223" creationId="{8CB293D8-05E5-4CF6-888C-9C9FABC6F983}"/>
          </ac:cxnSpMkLst>
        </pc:cxnChg>
        <pc:cxnChg chg="add mod">
          <ac:chgData name="Dezhong Yao" userId="794760dbfb091494" providerId="LiveId" clId="{1FF9570E-BE91-4162-B9C3-6E8B86F3078C}" dt="2020-09-12T17:19:05.158" v="6876" actId="164"/>
          <ac:cxnSpMkLst>
            <pc:docMk/>
            <pc:sldMk cId="1535762388" sldId="371"/>
            <ac:cxnSpMk id="226" creationId="{3C88705C-8E93-4BE6-A531-AED9E3462DD1}"/>
          </ac:cxnSpMkLst>
        </pc:cxnChg>
        <pc:cxnChg chg="add mod">
          <ac:chgData name="Dezhong Yao" userId="794760dbfb091494" providerId="LiveId" clId="{1FF9570E-BE91-4162-B9C3-6E8B86F3078C}" dt="2020-09-12T17:19:05.158" v="6876" actId="164"/>
          <ac:cxnSpMkLst>
            <pc:docMk/>
            <pc:sldMk cId="1535762388" sldId="371"/>
            <ac:cxnSpMk id="227" creationId="{A2E5EAF9-2B76-4140-8AB3-629E165FEED5}"/>
          </ac:cxnSpMkLst>
        </pc:cxnChg>
        <pc:cxnChg chg="add mod">
          <ac:chgData name="Dezhong Yao" userId="794760dbfb091494" providerId="LiveId" clId="{1FF9570E-BE91-4162-B9C3-6E8B86F3078C}" dt="2020-09-12T17:19:05.158" v="6876" actId="164"/>
          <ac:cxnSpMkLst>
            <pc:docMk/>
            <pc:sldMk cId="1535762388" sldId="371"/>
            <ac:cxnSpMk id="229" creationId="{4E8D082F-0E77-4EE6-A880-2675378196E8}"/>
          </ac:cxnSpMkLst>
        </pc:cxnChg>
        <pc:cxnChg chg="add mod">
          <ac:chgData name="Dezhong Yao" userId="794760dbfb091494" providerId="LiveId" clId="{1FF9570E-BE91-4162-B9C3-6E8B86F3078C}" dt="2020-09-12T17:19:05.158" v="6876" actId="164"/>
          <ac:cxnSpMkLst>
            <pc:docMk/>
            <pc:sldMk cId="1535762388" sldId="371"/>
            <ac:cxnSpMk id="233" creationId="{881ADA03-AE94-4462-A90A-23270B1B1500}"/>
          </ac:cxnSpMkLst>
        </pc:cxnChg>
        <pc:cxnChg chg="add mod">
          <ac:chgData name="Dezhong Yao" userId="794760dbfb091494" providerId="LiveId" clId="{1FF9570E-BE91-4162-B9C3-6E8B86F3078C}" dt="2020-09-12T17:19:05.158" v="6876" actId="164"/>
          <ac:cxnSpMkLst>
            <pc:docMk/>
            <pc:sldMk cId="1535762388" sldId="371"/>
            <ac:cxnSpMk id="234" creationId="{6C498A5F-8528-4133-AB5A-66565C8A040B}"/>
          </ac:cxnSpMkLst>
        </pc:cxnChg>
        <pc:cxnChg chg="add mod">
          <ac:chgData name="Dezhong Yao" userId="794760dbfb091494" providerId="LiveId" clId="{1FF9570E-BE91-4162-B9C3-6E8B86F3078C}" dt="2020-09-12T17:19:05.158" v="6876" actId="164"/>
          <ac:cxnSpMkLst>
            <pc:docMk/>
            <pc:sldMk cId="1535762388" sldId="371"/>
            <ac:cxnSpMk id="235" creationId="{6EE26DE3-45F3-4292-BE20-540A1107B1AB}"/>
          </ac:cxnSpMkLst>
        </pc:cxnChg>
        <pc:cxnChg chg="add mod">
          <ac:chgData name="Dezhong Yao" userId="794760dbfb091494" providerId="LiveId" clId="{1FF9570E-BE91-4162-B9C3-6E8B86F3078C}" dt="2020-09-12T17:19:05.158" v="6876" actId="164"/>
          <ac:cxnSpMkLst>
            <pc:docMk/>
            <pc:sldMk cId="1535762388" sldId="371"/>
            <ac:cxnSpMk id="240" creationId="{3B3DFD56-27CD-4D3F-9467-9A91A74C01D6}"/>
          </ac:cxnSpMkLst>
        </pc:cxnChg>
        <pc:cxnChg chg="add mod">
          <ac:chgData name="Dezhong Yao" userId="794760dbfb091494" providerId="LiveId" clId="{1FF9570E-BE91-4162-B9C3-6E8B86F3078C}" dt="2020-09-12T17:19:05.158" v="6876" actId="164"/>
          <ac:cxnSpMkLst>
            <pc:docMk/>
            <pc:sldMk cId="1535762388" sldId="371"/>
            <ac:cxnSpMk id="241" creationId="{A9C8BD63-EFBB-4D74-B3FD-B48C04330E26}"/>
          </ac:cxnSpMkLst>
        </pc:cxnChg>
        <pc:cxnChg chg="add mod">
          <ac:chgData name="Dezhong Yao" userId="794760dbfb091494" providerId="LiveId" clId="{1FF9570E-BE91-4162-B9C3-6E8B86F3078C}" dt="2020-09-12T17:19:05.158" v="6876" actId="164"/>
          <ac:cxnSpMkLst>
            <pc:docMk/>
            <pc:sldMk cId="1535762388" sldId="371"/>
            <ac:cxnSpMk id="242" creationId="{56D8A381-88CF-4D64-99F5-A5E5A36B99E7}"/>
          </ac:cxnSpMkLst>
        </pc:cxnChg>
        <pc:cxnChg chg="add mod">
          <ac:chgData name="Dezhong Yao" userId="794760dbfb091494" providerId="LiveId" clId="{1FF9570E-BE91-4162-B9C3-6E8B86F3078C}" dt="2020-09-12T17:19:05.158" v="6876" actId="164"/>
          <ac:cxnSpMkLst>
            <pc:docMk/>
            <pc:sldMk cId="1535762388" sldId="371"/>
            <ac:cxnSpMk id="243" creationId="{9838C543-6270-4FD5-B954-0EB5825ABAF8}"/>
          </ac:cxnSpMkLst>
        </pc:cxnChg>
        <pc:cxnChg chg="add mod">
          <ac:chgData name="Dezhong Yao" userId="794760dbfb091494" providerId="LiveId" clId="{1FF9570E-BE91-4162-B9C3-6E8B86F3078C}" dt="2020-09-12T17:19:05.158" v="6876" actId="164"/>
          <ac:cxnSpMkLst>
            <pc:docMk/>
            <pc:sldMk cId="1535762388" sldId="371"/>
            <ac:cxnSpMk id="244" creationId="{650D2F5A-F141-427B-A9A4-05F4B9B67D8A}"/>
          </ac:cxnSpMkLst>
        </pc:cxnChg>
        <pc:cxnChg chg="add mod">
          <ac:chgData name="Dezhong Yao" userId="794760dbfb091494" providerId="LiveId" clId="{1FF9570E-BE91-4162-B9C3-6E8B86F3078C}" dt="2020-09-12T17:19:05.158" v="6876" actId="164"/>
          <ac:cxnSpMkLst>
            <pc:docMk/>
            <pc:sldMk cId="1535762388" sldId="371"/>
            <ac:cxnSpMk id="245" creationId="{332203DF-E748-4749-8E2E-F5DF41963185}"/>
          </ac:cxnSpMkLst>
        </pc:cxnChg>
        <pc:cxnChg chg="add mod">
          <ac:chgData name="Dezhong Yao" userId="794760dbfb091494" providerId="LiveId" clId="{1FF9570E-BE91-4162-B9C3-6E8B86F3078C}" dt="2020-09-12T17:19:05.158" v="6876" actId="164"/>
          <ac:cxnSpMkLst>
            <pc:docMk/>
            <pc:sldMk cId="1535762388" sldId="371"/>
            <ac:cxnSpMk id="246" creationId="{D8AE5655-5647-413D-90C3-0476D20AE164}"/>
          </ac:cxnSpMkLst>
        </pc:cxnChg>
        <pc:cxnChg chg="add mod">
          <ac:chgData name="Dezhong Yao" userId="794760dbfb091494" providerId="LiveId" clId="{1FF9570E-BE91-4162-B9C3-6E8B86F3078C}" dt="2020-09-12T17:19:05.158" v="6876" actId="164"/>
          <ac:cxnSpMkLst>
            <pc:docMk/>
            <pc:sldMk cId="1535762388" sldId="371"/>
            <ac:cxnSpMk id="247" creationId="{E0D8BCDD-0E97-4B26-A21F-6BE6150DF522}"/>
          </ac:cxnSpMkLst>
        </pc:cxnChg>
        <pc:cxnChg chg="add mod">
          <ac:chgData name="Dezhong Yao" userId="794760dbfb091494" providerId="LiveId" clId="{1FF9570E-BE91-4162-B9C3-6E8B86F3078C}" dt="2020-09-12T17:19:05.158" v="6876" actId="164"/>
          <ac:cxnSpMkLst>
            <pc:docMk/>
            <pc:sldMk cId="1535762388" sldId="371"/>
            <ac:cxnSpMk id="248" creationId="{9AE919B5-BFC2-409E-B6F3-D5CB26FC663F}"/>
          </ac:cxnSpMkLst>
        </pc:cxnChg>
        <pc:cxnChg chg="add mod">
          <ac:chgData name="Dezhong Yao" userId="794760dbfb091494" providerId="LiveId" clId="{1FF9570E-BE91-4162-B9C3-6E8B86F3078C}" dt="2020-09-12T17:19:05.158" v="6876" actId="164"/>
          <ac:cxnSpMkLst>
            <pc:docMk/>
            <pc:sldMk cId="1535762388" sldId="371"/>
            <ac:cxnSpMk id="249" creationId="{0EC00AC6-446A-40F9-9EA1-D41AA2DFC5B0}"/>
          </ac:cxnSpMkLst>
        </pc:cxnChg>
      </pc:sldChg>
      <pc:sldMasterChg chg="modSldLayout">
        <pc:chgData name="Dezhong Yao" userId="794760dbfb091494" providerId="LiveId" clId="{1FF9570E-BE91-4162-B9C3-6E8B86F3078C}" dt="2020-09-09T15:34:28.263" v="1582"/>
        <pc:sldMasterMkLst>
          <pc:docMk/>
          <pc:sldMasterMk cId="905023679" sldId="2147483648"/>
        </pc:sldMasterMkLst>
        <pc:sldLayoutChg chg="modSp mod">
          <pc:chgData name="Dezhong Yao" userId="794760dbfb091494" providerId="LiveId" clId="{1FF9570E-BE91-4162-B9C3-6E8B86F3078C}" dt="2020-09-09T15:34:28.263" v="1582"/>
          <pc:sldLayoutMkLst>
            <pc:docMk/>
            <pc:sldMasterMk cId="905023679" sldId="2147483648"/>
            <pc:sldLayoutMk cId="4109589265" sldId="2147483650"/>
          </pc:sldLayoutMkLst>
          <pc:spChg chg="mod">
            <ac:chgData name="Dezhong Yao" userId="794760dbfb091494" providerId="LiveId" clId="{1FF9570E-BE91-4162-B9C3-6E8B86F3078C}" dt="2020-09-09T15:34:28.263" v="1582"/>
            <ac:spMkLst>
              <pc:docMk/>
              <pc:sldMasterMk cId="905023679" sldId="2147483648"/>
              <pc:sldLayoutMk cId="4109589265" sldId="2147483650"/>
              <ac:spMk id="18" creationId="{54C8A285-4B10-4A08-8A84-09ACE5D2F94C}"/>
            </ac:spMkLst>
          </pc:spChg>
        </pc:sldLayoutChg>
      </pc:sldMasterChg>
    </pc:docChg>
  </pc:docChgLst>
  <pc:docChgLst>
    <pc:chgData name="Dezhong Yao" userId="794760dbfb091494" providerId="LiveId" clId="{B7209F16-9987-4E6B-A74D-710EF21DD65E}"/>
    <pc:docChg chg="modSld">
      <pc:chgData name="Dezhong Yao" userId="794760dbfb091494" providerId="LiveId" clId="{B7209F16-9987-4E6B-A74D-710EF21DD65E}" dt="2020-09-15T04:48:58.880" v="0"/>
      <pc:docMkLst>
        <pc:docMk/>
      </pc:docMkLst>
      <pc:sldChg chg="addSp">
        <pc:chgData name="Dezhong Yao" userId="794760dbfb091494" providerId="LiveId" clId="{B7209F16-9987-4E6B-A74D-710EF21DD65E}" dt="2020-09-15T04:48:58.880" v="0"/>
        <pc:sldMkLst>
          <pc:docMk/>
          <pc:sldMk cId="1699284995" sldId="291"/>
        </pc:sldMkLst>
        <pc:spChg chg="add">
          <ac:chgData name="Dezhong Yao" userId="794760dbfb091494" providerId="LiveId" clId="{B7209F16-9987-4E6B-A74D-710EF21DD65E}" dt="2020-09-15T04:48:58.880" v="0"/>
          <ac:spMkLst>
            <pc:docMk/>
            <pc:sldMk cId="1699284995" sldId="291"/>
            <ac:spMk id="17" creationId="{F437E09D-5228-4B6E-B002-148F2BF582A5}"/>
          </ac:spMkLst>
        </pc:spChg>
      </pc:sldChg>
    </pc:docChg>
  </pc:docChgLst>
  <pc:docChgLst>
    <pc:chgData name="Dezhong Yao" userId="794760dbfb091494" providerId="LiveId" clId="{13F6D098-1DB4-4AC2-92AB-70634E691749}"/>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3/26/2024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6%AC%A7%E6%8B%89/0?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aike.baidu.com/item/%E4%B8%80%E7%AC%94%E7%94%BB%E9%97%AE%E9%A2%98/0?fromModule=lemma_in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一个步行者怎样才能不重复、不遗漏地一次走完七座桥，最后回到出发点。后来大数学家</a:t>
            </a:r>
            <a:r>
              <a:rPr lang="zh-CN" altLang="en-US" sz="1200" b="0" i="0" u="none" strike="noStrike" kern="1200" dirty="0" smtClean="0">
                <a:solidFill>
                  <a:schemeClr val="tx1"/>
                </a:solidFill>
                <a:effectLst/>
                <a:latin typeface="+mn-lt"/>
                <a:ea typeface="+mn-ea"/>
                <a:cs typeface="+mn-cs"/>
                <a:hlinkClick r:id="rId3"/>
              </a:rPr>
              <a:t>欧拉</a:t>
            </a:r>
            <a:r>
              <a:rPr lang="zh-CN" altLang="en-US" sz="1200" b="0" i="0" kern="1200" dirty="0" smtClean="0">
                <a:solidFill>
                  <a:schemeClr val="tx1"/>
                </a:solidFill>
                <a:effectLst/>
                <a:latin typeface="+mn-lt"/>
                <a:ea typeface="+mn-ea"/>
                <a:cs typeface="+mn-cs"/>
              </a:rPr>
              <a:t>把它转化成一个几何问题</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一笔画问题</a:t>
            </a:r>
            <a:r>
              <a:rPr lang="zh-CN" altLang="en-US" sz="1200" b="0" i="0" kern="1200" dirty="0" smtClean="0">
                <a:solidFill>
                  <a:schemeClr val="tx1"/>
                </a:solidFill>
                <a:effectLst/>
                <a:latin typeface="+mn-lt"/>
                <a:ea typeface="+mn-ea"/>
                <a:cs typeface="+mn-cs"/>
              </a:rPr>
              <a:t>。他不仅解决了此问题，且给出了连通图可以一笔画的充要条件是：奇点的数目不是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个就是</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连到一点的数目如果是奇数条，就称为奇点；如果是偶数条，就称为偶点。要想一笔画成，必须中间点均是偶点，也就是有来路必有另一条去路，奇点只可能在两端。因此任何图能一笔画成，奇点要么没有，要么在两端）</a:t>
            </a:r>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6</a:t>
            </a:fld>
            <a:endParaRPr lang="en-US"/>
          </a:p>
        </p:txBody>
      </p:sp>
    </p:spTree>
    <p:extLst>
      <p:ext uri="{BB962C8B-B14F-4D97-AF65-F5344CB8AC3E}">
        <p14:creationId xmlns:p14="http://schemas.microsoft.com/office/powerpoint/2010/main" val="3894998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36</a:t>
            </a:fld>
            <a:endParaRPr lang="en-US"/>
          </a:p>
        </p:txBody>
      </p:sp>
    </p:spTree>
    <p:extLst>
      <p:ext uri="{BB962C8B-B14F-4D97-AF65-F5344CB8AC3E}">
        <p14:creationId xmlns:p14="http://schemas.microsoft.com/office/powerpoint/2010/main" val="363454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40</a:t>
            </a:fld>
            <a:endParaRPr lang="en-US"/>
          </a:p>
        </p:txBody>
      </p:sp>
    </p:spTree>
    <p:extLst>
      <p:ext uri="{BB962C8B-B14F-4D97-AF65-F5344CB8AC3E}">
        <p14:creationId xmlns:p14="http://schemas.microsoft.com/office/powerpoint/2010/main" val="273705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41</a:t>
            </a:fld>
            <a:endParaRPr lang="en-US"/>
          </a:p>
        </p:txBody>
      </p:sp>
    </p:spTree>
    <p:extLst>
      <p:ext uri="{BB962C8B-B14F-4D97-AF65-F5344CB8AC3E}">
        <p14:creationId xmlns:p14="http://schemas.microsoft.com/office/powerpoint/2010/main" val="164097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42</a:t>
            </a:fld>
            <a:endParaRPr lang="en-US"/>
          </a:p>
        </p:txBody>
      </p:sp>
    </p:spTree>
    <p:extLst>
      <p:ext uri="{BB962C8B-B14F-4D97-AF65-F5344CB8AC3E}">
        <p14:creationId xmlns:p14="http://schemas.microsoft.com/office/powerpoint/2010/main" val="37773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43</a:t>
            </a:fld>
            <a:endParaRPr lang="en-US"/>
          </a:p>
        </p:txBody>
      </p:sp>
    </p:spTree>
    <p:extLst>
      <p:ext uri="{BB962C8B-B14F-4D97-AF65-F5344CB8AC3E}">
        <p14:creationId xmlns:p14="http://schemas.microsoft.com/office/powerpoint/2010/main" val="39116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Send update over e</a:t>
            </a:r>
            <a:r>
              <a:rPr lang="zh-CN" altLang="en-US" dirty="0"/>
              <a:t>， </a:t>
            </a:r>
            <a:r>
              <a:rPr lang="en-US" altLang="zh-CN" dirty="0"/>
              <a:t>-&gt; </a:t>
            </a:r>
            <a:r>
              <a:rPr lang="zh-CN" altLang="en-US" dirty="0"/>
              <a:t>将边写入边上</a:t>
            </a:r>
          </a:p>
        </p:txBody>
      </p:sp>
      <p:sp>
        <p:nvSpPr>
          <p:cNvPr id="4" name="灯片编号占位符 3"/>
          <p:cNvSpPr>
            <a:spLocks noGrp="1"/>
          </p:cNvSpPr>
          <p:nvPr>
            <p:ph type="sldNum" sz="quarter" idx="5"/>
          </p:nvPr>
        </p:nvSpPr>
        <p:spPr/>
        <p:txBody>
          <a:bodyPr/>
          <a:lstStyle/>
          <a:p>
            <a:fld id="{8AE8C867-6391-42B0-BDD5-59160486EF0A}" type="slidenum">
              <a:rPr lang="en-US" smtClean="0"/>
              <a:t>44</a:t>
            </a:fld>
            <a:endParaRPr lang="en-US"/>
          </a:p>
        </p:txBody>
      </p:sp>
    </p:spTree>
    <p:extLst>
      <p:ext uri="{BB962C8B-B14F-4D97-AF65-F5344CB8AC3E}">
        <p14:creationId xmlns:p14="http://schemas.microsoft.com/office/powerpoint/2010/main" val="305951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45</a:t>
            </a:fld>
            <a:endParaRPr lang="en-US"/>
          </a:p>
        </p:txBody>
      </p:sp>
    </p:spTree>
    <p:extLst>
      <p:ext uri="{BB962C8B-B14F-4D97-AF65-F5344CB8AC3E}">
        <p14:creationId xmlns:p14="http://schemas.microsoft.com/office/powerpoint/2010/main" val="2470399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64</a:t>
            </a:fld>
            <a:endParaRPr lang="en-US"/>
          </a:p>
        </p:txBody>
      </p:sp>
    </p:spTree>
    <p:extLst>
      <p:ext uri="{BB962C8B-B14F-4D97-AF65-F5344CB8AC3E}">
        <p14:creationId xmlns:p14="http://schemas.microsoft.com/office/powerpoint/2010/main" val="180687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15</a:t>
            </a:fld>
            <a:endParaRPr lang="en-US"/>
          </a:p>
        </p:txBody>
      </p:sp>
    </p:spTree>
    <p:extLst>
      <p:ext uri="{BB962C8B-B14F-4D97-AF65-F5344CB8AC3E}">
        <p14:creationId xmlns:p14="http://schemas.microsoft.com/office/powerpoint/2010/main" val="253505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16</a:t>
            </a:fld>
            <a:endParaRPr lang="en-US"/>
          </a:p>
        </p:txBody>
      </p:sp>
    </p:spTree>
    <p:extLst>
      <p:ext uri="{BB962C8B-B14F-4D97-AF65-F5344CB8AC3E}">
        <p14:creationId xmlns:p14="http://schemas.microsoft.com/office/powerpoint/2010/main" val="20810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Dijkstra</a:t>
            </a:r>
            <a:r>
              <a:rPr lang="zh-CN" altLang="en-US" b="0" i="0" dirty="0">
                <a:solidFill>
                  <a:srgbClr val="4D4D4D"/>
                </a:solidFill>
                <a:effectLst/>
                <a:latin typeface="-apple-system"/>
              </a:rPr>
              <a:t>算法采用的是一种贪心的策略，声明一个数组</a:t>
            </a:r>
            <a:r>
              <a:rPr lang="en-US" altLang="zh-CN" b="0" i="0" dirty="0">
                <a:solidFill>
                  <a:srgbClr val="4D4D4D"/>
                </a:solidFill>
                <a:effectLst/>
                <a:latin typeface="-apple-system"/>
              </a:rPr>
              <a:t>dis</a:t>
            </a:r>
            <a:r>
              <a:rPr lang="zh-CN" altLang="en-US" b="0" i="0" dirty="0">
                <a:solidFill>
                  <a:srgbClr val="4D4D4D"/>
                </a:solidFill>
                <a:effectLst/>
                <a:latin typeface="-apple-system"/>
              </a:rPr>
              <a:t>来保存源点到各个顶点的最短距离和一个保存已经找到了最短路径的顶点的集合：</a:t>
            </a:r>
            <a:r>
              <a:rPr lang="en-US" altLang="zh-CN" b="0" i="0" dirty="0">
                <a:solidFill>
                  <a:srgbClr val="4D4D4D"/>
                </a:solidFill>
                <a:effectLst/>
                <a:latin typeface="-apple-system"/>
              </a:rPr>
              <a:t>T</a:t>
            </a:r>
            <a:r>
              <a:rPr lang="zh-CN" altLang="en-US" b="0" i="0" dirty="0">
                <a:solidFill>
                  <a:srgbClr val="4D4D4D"/>
                </a:solidFill>
                <a:effectLst/>
                <a:latin typeface="-apple-system"/>
              </a:rPr>
              <a:t>，初始时，原点 </a:t>
            </a:r>
            <a:r>
              <a:rPr lang="en-US" altLang="zh-CN" b="0" i="0" dirty="0">
                <a:solidFill>
                  <a:srgbClr val="4D4D4D"/>
                </a:solidFill>
                <a:effectLst/>
                <a:latin typeface="-apple-system"/>
              </a:rPr>
              <a:t>s </a:t>
            </a:r>
            <a:r>
              <a:rPr lang="zh-CN" altLang="en-US" b="0" i="0" dirty="0">
                <a:solidFill>
                  <a:srgbClr val="4D4D4D"/>
                </a:solidFill>
                <a:effectLst/>
                <a:latin typeface="-apple-system"/>
              </a:rPr>
              <a:t>的路径权重被赋为 </a:t>
            </a:r>
            <a:r>
              <a:rPr lang="en-US" altLang="zh-CN" b="0" i="0" dirty="0">
                <a:solidFill>
                  <a:srgbClr val="4D4D4D"/>
                </a:solidFill>
                <a:effectLst/>
                <a:latin typeface="-apple-system"/>
              </a:rPr>
              <a:t>0 </a:t>
            </a:r>
            <a:r>
              <a:rPr lang="zh-CN" altLang="en-US" b="0" i="0" dirty="0">
                <a:solidFill>
                  <a:srgbClr val="4D4D4D"/>
                </a:solidFill>
                <a:effectLst/>
                <a:latin typeface="-apple-system"/>
              </a:rPr>
              <a:t>（</a:t>
            </a:r>
            <a:r>
              <a:rPr lang="en-US" altLang="zh-CN" b="0" i="0" dirty="0">
                <a:solidFill>
                  <a:srgbClr val="4D4D4D"/>
                </a:solidFill>
                <a:effectLst/>
                <a:latin typeface="-apple-system"/>
              </a:rPr>
              <a:t>dis[s] = 0</a:t>
            </a:r>
            <a:r>
              <a:rPr lang="zh-CN" altLang="en-US" b="0" i="0" dirty="0">
                <a:solidFill>
                  <a:srgbClr val="4D4D4D"/>
                </a:solidFill>
                <a:effectLst/>
                <a:latin typeface="-apple-system"/>
              </a:rPr>
              <a:t>）。若对于顶点 </a:t>
            </a:r>
            <a:r>
              <a:rPr lang="en-US" altLang="zh-CN" b="0" i="0" dirty="0">
                <a:solidFill>
                  <a:srgbClr val="4D4D4D"/>
                </a:solidFill>
                <a:effectLst/>
                <a:latin typeface="-apple-system"/>
              </a:rPr>
              <a:t>s </a:t>
            </a:r>
            <a:r>
              <a:rPr lang="zh-CN" altLang="en-US" b="0" i="0" dirty="0">
                <a:solidFill>
                  <a:srgbClr val="4D4D4D"/>
                </a:solidFill>
                <a:effectLst/>
                <a:latin typeface="-apple-system"/>
              </a:rPr>
              <a:t>存在能直接到达的边（</a:t>
            </a:r>
            <a:r>
              <a:rPr lang="en-US" altLang="zh-CN" b="0" i="0" dirty="0" err="1">
                <a:solidFill>
                  <a:srgbClr val="4D4D4D"/>
                </a:solidFill>
                <a:effectLst/>
                <a:latin typeface="-apple-system"/>
              </a:rPr>
              <a:t>s,m</a:t>
            </a:r>
            <a:r>
              <a:rPr lang="zh-CN" altLang="en-US" b="0" i="0" dirty="0">
                <a:solidFill>
                  <a:srgbClr val="4D4D4D"/>
                </a:solidFill>
                <a:effectLst/>
                <a:latin typeface="-apple-system"/>
              </a:rPr>
              <a:t>），则把</a:t>
            </a:r>
            <a:r>
              <a:rPr lang="en-US" altLang="zh-CN" b="0" i="0" dirty="0">
                <a:solidFill>
                  <a:srgbClr val="4D4D4D"/>
                </a:solidFill>
                <a:effectLst/>
                <a:latin typeface="-apple-system"/>
              </a:rPr>
              <a:t>dis[m]</a:t>
            </a:r>
            <a:r>
              <a:rPr lang="zh-CN" altLang="en-US" b="0" i="0" dirty="0">
                <a:solidFill>
                  <a:srgbClr val="4D4D4D"/>
                </a:solidFill>
                <a:effectLst/>
                <a:latin typeface="-apple-system"/>
              </a:rPr>
              <a:t>设为</a:t>
            </a:r>
            <a:r>
              <a:rPr lang="en-US" altLang="zh-CN" b="0" i="0" dirty="0">
                <a:solidFill>
                  <a:srgbClr val="4D4D4D"/>
                </a:solidFill>
                <a:effectLst/>
                <a:latin typeface="-apple-system"/>
              </a:rPr>
              <a:t>w</a:t>
            </a:r>
            <a:r>
              <a:rPr lang="zh-CN" altLang="en-US" b="0" i="0" dirty="0">
                <a:solidFill>
                  <a:srgbClr val="4D4D4D"/>
                </a:solidFill>
                <a:effectLst/>
                <a:latin typeface="-apple-system"/>
              </a:rPr>
              <a:t>（</a:t>
            </a:r>
            <a:r>
              <a:rPr lang="en-US" altLang="zh-CN" b="0" i="0" dirty="0">
                <a:solidFill>
                  <a:srgbClr val="4D4D4D"/>
                </a:solidFill>
                <a:effectLst/>
                <a:latin typeface="-apple-system"/>
              </a:rPr>
              <a:t>s, m</a:t>
            </a:r>
            <a:r>
              <a:rPr lang="zh-CN" altLang="en-US" b="0" i="0" dirty="0">
                <a:solidFill>
                  <a:srgbClr val="4D4D4D"/>
                </a:solidFill>
                <a:effectLst/>
                <a:latin typeface="-apple-system"/>
              </a:rPr>
              <a:t>）</a:t>
            </a:r>
            <a:r>
              <a:rPr lang="en-US" altLang="zh-CN" b="0" i="0" dirty="0">
                <a:solidFill>
                  <a:srgbClr val="4D4D4D"/>
                </a:solidFill>
                <a:effectLst/>
                <a:latin typeface="-apple-system"/>
              </a:rPr>
              <a:t>,</a:t>
            </a:r>
            <a:r>
              <a:rPr lang="zh-CN" altLang="en-US" b="0" i="0" dirty="0">
                <a:solidFill>
                  <a:srgbClr val="4D4D4D"/>
                </a:solidFill>
                <a:effectLst/>
                <a:latin typeface="-apple-system"/>
              </a:rPr>
              <a:t>同时把所有其他（</a:t>
            </a:r>
            <a:r>
              <a:rPr lang="en-US" altLang="zh-CN" b="0" i="0" dirty="0">
                <a:solidFill>
                  <a:srgbClr val="4D4D4D"/>
                </a:solidFill>
                <a:effectLst/>
                <a:latin typeface="-apple-system"/>
              </a:rPr>
              <a:t>s</a:t>
            </a:r>
            <a:r>
              <a:rPr lang="zh-CN" altLang="en-US" b="0" i="0" dirty="0">
                <a:solidFill>
                  <a:srgbClr val="4D4D4D"/>
                </a:solidFill>
                <a:effectLst/>
                <a:latin typeface="-apple-system"/>
              </a:rPr>
              <a:t>不能直接到达的）顶点的路径长度设为无穷大。初始时，集合</a:t>
            </a:r>
            <a:r>
              <a:rPr lang="en-US" altLang="zh-CN" b="0" i="0" dirty="0">
                <a:solidFill>
                  <a:srgbClr val="4D4D4D"/>
                </a:solidFill>
                <a:effectLst/>
                <a:latin typeface="-apple-system"/>
              </a:rPr>
              <a:t>T</a:t>
            </a:r>
            <a:r>
              <a:rPr lang="zh-CN" altLang="en-US" b="0" i="0" dirty="0">
                <a:solidFill>
                  <a:srgbClr val="4D4D4D"/>
                </a:solidFill>
                <a:effectLst/>
                <a:latin typeface="-apple-system"/>
              </a:rPr>
              <a:t>只有顶点</a:t>
            </a:r>
            <a:r>
              <a:rPr lang="en-US" altLang="zh-CN" b="0" i="0" dirty="0">
                <a:solidFill>
                  <a:srgbClr val="4D4D4D"/>
                </a:solidFill>
                <a:effectLst/>
                <a:latin typeface="-apple-system"/>
              </a:rPr>
              <a:t>s</a:t>
            </a:r>
            <a:r>
              <a:rPr lang="zh-CN" altLang="en-US" b="0" i="0" dirty="0">
                <a:solidFill>
                  <a:srgbClr val="4D4D4D"/>
                </a:solidFill>
                <a:effectLst/>
                <a:latin typeface="-apple-system"/>
              </a:rPr>
              <a:t>。</a:t>
            </a:r>
            <a:r>
              <a:rPr lang="zh-CN" altLang="en-US" dirty="0"/>
              <a:t/>
            </a:r>
            <a:br>
              <a:rPr lang="zh-CN" altLang="en-US" dirty="0"/>
            </a:br>
            <a:r>
              <a:rPr lang="zh-CN" altLang="en-US" b="0" i="0" dirty="0">
                <a:solidFill>
                  <a:srgbClr val="4D4D4D"/>
                </a:solidFill>
                <a:effectLst/>
                <a:latin typeface="-apple-system"/>
              </a:rPr>
              <a:t>然后，从</a:t>
            </a:r>
            <a:r>
              <a:rPr lang="en-US" altLang="zh-CN" b="0" i="0" dirty="0">
                <a:solidFill>
                  <a:srgbClr val="4D4D4D"/>
                </a:solidFill>
                <a:effectLst/>
                <a:latin typeface="-apple-system"/>
              </a:rPr>
              <a:t>dis</a:t>
            </a:r>
            <a:r>
              <a:rPr lang="zh-CN" altLang="en-US" b="0" i="0" dirty="0">
                <a:solidFill>
                  <a:srgbClr val="4D4D4D"/>
                </a:solidFill>
                <a:effectLst/>
                <a:latin typeface="-apple-system"/>
              </a:rPr>
              <a:t>数组选择最小值，则该值就是源点</a:t>
            </a:r>
            <a:r>
              <a:rPr lang="en-US" altLang="zh-CN" b="0" i="0" dirty="0">
                <a:solidFill>
                  <a:srgbClr val="4D4D4D"/>
                </a:solidFill>
                <a:effectLst/>
                <a:latin typeface="-apple-system"/>
              </a:rPr>
              <a:t>s</a:t>
            </a:r>
            <a:r>
              <a:rPr lang="zh-CN" altLang="en-US" b="0" i="0" dirty="0">
                <a:solidFill>
                  <a:srgbClr val="4D4D4D"/>
                </a:solidFill>
                <a:effectLst/>
                <a:latin typeface="-apple-system"/>
              </a:rPr>
              <a:t>到该值对应的顶点的最短路径，并且把该点加入到</a:t>
            </a:r>
            <a:r>
              <a:rPr lang="en-US" altLang="zh-CN" b="0" i="0" dirty="0">
                <a:solidFill>
                  <a:srgbClr val="4D4D4D"/>
                </a:solidFill>
                <a:effectLst/>
                <a:latin typeface="-apple-system"/>
              </a:rPr>
              <a:t>T</a:t>
            </a:r>
            <a:r>
              <a:rPr lang="zh-CN" altLang="en-US" b="0" i="0" dirty="0">
                <a:solidFill>
                  <a:srgbClr val="4D4D4D"/>
                </a:solidFill>
                <a:effectLst/>
                <a:latin typeface="-apple-system"/>
              </a:rPr>
              <a:t>中，</a:t>
            </a:r>
            <a:r>
              <a:rPr lang="en-US" altLang="zh-CN" b="0" i="0" dirty="0">
                <a:solidFill>
                  <a:srgbClr val="4D4D4D"/>
                </a:solidFill>
                <a:effectLst/>
                <a:latin typeface="-apple-system"/>
              </a:rPr>
              <a:t>OK</a:t>
            </a:r>
            <a:r>
              <a:rPr lang="zh-CN" altLang="en-US" b="0" i="0" dirty="0">
                <a:solidFill>
                  <a:srgbClr val="4D4D4D"/>
                </a:solidFill>
                <a:effectLst/>
                <a:latin typeface="-apple-system"/>
              </a:rPr>
              <a:t>，此时完成一个顶点，</a:t>
            </a:r>
            <a:r>
              <a:rPr lang="zh-CN" altLang="en-US" dirty="0"/>
              <a:t/>
            </a:r>
            <a:br>
              <a:rPr lang="zh-CN" altLang="en-US" dirty="0"/>
            </a:br>
            <a:r>
              <a:rPr lang="zh-CN" altLang="en-US" b="0" i="0" dirty="0">
                <a:solidFill>
                  <a:srgbClr val="4D4D4D"/>
                </a:solidFill>
                <a:effectLst/>
                <a:latin typeface="-apple-system"/>
              </a:rPr>
              <a:t>然后，我们需要看看新加入的顶点是否可以到达其他顶点并且看看通过该顶点到达其他点的路径长度是否比源点直接到达短，如果是，那么就替换这些顶点在</a:t>
            </a:r>
            <a:r>
              <a:rPr lang="en-US" altLang="zh-CN" b="0" i="0" dirty="0">
                <a:solidFill>
                  <a:srgbClr val="4D4D4D"/>
                </a:solidFill>
                <a:effectLst/>
                <a:latin typeface="-apple-system"/>
              </a:rPr>
              <a:t>dis</a:t>
            </a:r>
            <a:r>
              <a:rPr lang="zh-CN" altLang="en-US" b="0" i="0" dirty="0">
                <a:solidFill>
                  <a:srgbClr val="4D4D4D"/>
                </a:solidFill>
                <a:effectLst/>
                <a:latin typeface="-apple-system"/>
              </a:rPr>
              <a:t>中的值。</a:t>
            </a:r>
            <a:r>
              <a:rPr lang="zh-CN" altLang="en-US" dirty="0"/>
              <a:t/>
            </a:r>
            <a:br>
              <a:rPr lang="zh-CN" altLang="en-US" dirty="0"/>
            </a:br>
            <a:r>
              <a:rPr lang="zh-CN" altLang="en-US" b="0" i="0" dirty="0">
                <a:solidFill>
                  <a:srgbClr val="4D4D4D"/>
                </a:solidFill>
                <a:effectLst/>
                <a:latin typeface="-apple-system"/>
              </a:rPr>
              <a:t>然后，又从</a:t>
            </a:r>
            <a:r>
              <a:rPr lang="en-US" altLang="zh-CN" b="0" i="0" dirty="0">
                <a:solidFill>
                  <a:srgbClr val="4D4D4D"/>
                </a:solidFill>
                <a:effectLst/>
                <a:latin typeface="-apple-system"/>
              </a:rPr>
              <a:t>dis</a:t>
            </a:r>
            <a:r>
              <a:rPr lang="zh-CN" altLang="en-US" b="0" i="0" dirty="0">
                <a:solidFill>
                  <a:srgbClr val="4D4D4D"/>
                </a:solidFill>
                <a:effectLst/>
                <a:latin typeface="-apple-system"/>
              </a:rPr>
              <a:t>中找出最小值，重复上述动作，直到</a:t>
            </a:r>
            <a:r>
              <a:rPr lang="en-US" altLang="zh-CN" b="0" i="0" dirty="0">
                <a:solidFill>
                  <a:srgbClr val="4D4D4D"/>
                </a:solidFill>
                <a:effectLst/>
                <a:latin typeface="-apple-system"/>
              </a:rPr>
              <a:t>T</a:t>
            </a:r>
            <a:r>
              <a:rPr lang="zh-CN" altLang="en-US" b="0" i="0" dirty="0">
                <a:solidFill>
                  <a:srgbClr val="4D4D4D"/>
                </a:solidFill>
                <a:effectLst/>
                <a:latin typeface="-apple-system"/>
              </a:rPr>
              <a:t>中包含了图的所有顶点。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17</a:t>
            </a:fld>
            <a:endParaRPr lang="en-US"/>
          </a:p>
        </p:txBody>
      </p:sp>
    </p:spTree>
    <p:extLst>
      <p:ext uri="{BB962C8B-B14F-4D97-AF65-F5344CB8AC3E}">
        <p14:creationId xmlns:p14="http://schemas.microsoft.com/office/powerpoint/2010/main" val="287812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31</a:t>
            </a:fld>
            <a:endParaRPr lang="en-US"/>
          </a:p>
        </p:txBody>
      </p:sp>
    </p:spTree>
    <p:extLst>
      <p:ext uri="{BB962C8B-B14F-4D97-AF65-F5344CB8AC3E}">
        <p14:creationId xmlns:p14="http://schemas.microsoft.com/office/powerpoint/2010/main" val="103500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32</a:t>
            </a:fld>
            <a:endParaRPr lang="en-US"/>
          </a:p>
        </p:txBody>
      </p:sp>
    </p:spTree>
    <p:extLst>
      <p:ext uri="{BB962C8B-B14F-4D97-AF65-F5344CB8AC3E}">
        <p14:creationId xmlns:p14="http://schemas.microsoft.com/office/powerpoint/2010/main" val="393984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33</a:t>
            </a:fld>
            <a:endParaRPr lang="en-US"/>
          </a:p>
        </p:txBody>
      </p:sp>
    </p:spTree>
    <p:extLst>
      <p:ext uri="{BB962C8B-B14F-4D97-AF65-F5344CB8AC3E}">
        <p14:creationId xmlns:p14="http://schemas.microsoft.com/office/powerpoint/2010/main" val="1658662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34</a:t>
            </a:fld>
            <a:endParaRPr lang="en-US"/>
          </a:p>
        </p:txBody>
      </p:sp>
    </p:spTree>
    <p:extLst>
      <p:ext uri="{BB962C8B-B14F-4D97-AF65-F5344CB8AC3E}">
        <p14:creationId xmlns:p14="http://schemas.microsoft.com/office/powerpoint/2010/main" val="281365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35</a:t>
            </a:fld>
            <a:endParaRPr lang="en-US"/>
          </a:p>
        </p:txBody>
      </p:sp>
    </p:spTree>
    <p:extLst>
      <p:ext uri="{BB962C8B-B14F-4D97-AF65-F5344CB8AC3E}">
        <p14:creationId xmlns:p14="http://schemas.microsoft.com/office/powerpoint/2010/main" val="172651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EBA1B221-DBF8-8F42-AF27-80A518E3622E}" type="datetime1">
              <a:rPr lang="zh-CN" altLang="en-US" smtClean="0"/>
              <a:t>2024/3/26</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5AA98FBD-7974-E746-A7B0-9CAC34A7C3E7}" type="datetime1">
              <a:rPr lang="zh-CN" altLang="en-US" smtClean="0"/>
              <a:t>2024/3/26</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C2C5607F-0698-444B-BE3D-B468F22110FF}" type="datetime1">
              <a:rPr lang="zh-CN" altLang="en-US" smtClean="0"/>
              <a:t>2024/3/26</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0894C8E8-E908-FC4B-8A44-318C2EA12DB2}" type="datetime1">
              <a:rPr lang="zh-CN" altLang="en-US" smtClean="0"/>
              <a:t>2024/3/26</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EA05D8D5-EC38-3F4A-ADB4-F9416628D8A0}" type="datetime1">
              <a:rPr lang="zh-CN" altLang="en-US" smtClean="0"/>
              <a:t>2024/3/26</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a:xfrm>
            <a:off x="9448800" y="6481564"/>
            <a:ext cx="2743200" cy="365125"/>
          </a:xfrm>
        </p:spPr>
        <p:txBody>
          <a:bodyPr/>
          <a:lstStyle/>
          <a:p>
            <a:fld id="{B13F0FA4-29F4-4B1D-A16B-0D7169EBD889}" type="slidenum">
              <a:rPr lang="en-US" smtClean="0"/>
              <a:t>‹#›</a:t>
            </a:fld>
            <a:endParaRPr lang="en-US" dirty="0"/>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45048" y="6538912"/>
            <a:ext cx="4914015" cy="307777"/>
          </a:xfrm>
          <a:prstGeom prst="rect">
            <a:avLst/>
          </a:prstGeom>
        </p:spPr>
        <p:txBody>
          <a:bodyPr wrap="square">
            <a:spAutoFit/>
          </a:bodyPr>
          <a:lstStyle/>
          <a:p>
            <a:pPr algn="ctr"/>
            <a:r>
              <a:rPr lang="en-US" altLang="zh-CN" sz="1400" dirty="0" smtClean="0">
                <a:solidFill>
                  <a:schemeClr val="tx1"/>
                </a:solidFill>
                <a:latin typeface="Microsoft YaHei" panose="020B0503020204020204" pitchFamily="34" charset="-122"/>
                <a:ea typeface="Microsoft YaHei" panose="020B0503020204020204" pitchFamily="34" charset="-122"/>
              </a:rPr>
              <a:t>《</a:t>
            </a:r>
            <a:r>
              <a:rPr lang="zh-CN" altLang="en-US" sz="1400" dirty="0" smtClean="0">
                <a:solidFill>
                  <a:schemeClr val="tx1"/>
                </a:solidFill>
                <a:latin typeface="Microsoft YaHei" panose="020B0503020204020204" pitchFamily="34" charset="-122"/>
                <a:ea typeface="Microsoft YaHei" panose="020B0503020204020204" pitchFamily="34" charset="-122"/>
              </a:rPr>
              <a:t>大数据处理</a:t>
            </a:r>
            <a:r>
              <a:rPr lang="en-US" altLang="zh-CN" sz="1400" dirty="0" smtClean="0">
                <a:solidFill>
                  <a:schemeClr val="tx1"/>
                </a:solidFill>
                <a:latin typeface="Microsoft YaHei" panose="020B0503020204020204" pitchFamily="34" charset="-122"/>
                <a:ea typeface="Microsoft YaHei" panose="020B0503020204020204" pitchFamily="34" charset="-122"/>
              </a:rPr>
              <a:t>》</a:t>
            </a:r>
            <a:r>
              <a:rPr lang="zh-CN" altLang="en-US" sz="1400" dirty="0" smtClean="0">
                <a:solidFill>
                  <a:schemeClr val="tx1"/>
                </a:solidFill>
                <a:latin typeface="Microsoft YaHei" panose="020B0503020204020204" pitchFamily="34" charset="-122"/>
                <a:ea typeface="Microsoft YaHei" panose="020B0503020204020204" pitchFamily="34" charset="-122"/>
              </a:rPr>
              <a:t>  </a:t>
            </a:r>
            <a:r>
              <a:rPr lang="zh-CN" altLang="en-US" sz="1400" dirty="0">
                <a:solidFill>
                  <a:schemeClr val="tx1"/>
                </a:solidFill>
                <a:latin typeface="Microsoft YaHei" panose="020B0503020204020204" pitchFamily="34" charset="-122"/>
                <a:ea typeface="Microsoft YaHei" panose="020B0503020204020204" pitchFamily="34" charset="-122"/>
              </a:rPr>
              <a:t>第六章：</a:t>
            </a:r>
            <a:r>
              <a:rPr lang="zh-CN" altLang="en-US" sz="1400" i="0" dirty="0">
                <a:solidFill>
                  <a:schemeClr val="tx1"/>
                </a:solidFill>
                <a:latin typeface="Microsoft YaHei" panose="020B0503020204020204" pitchFamily="34" charset="-122"/>
                <a:ea typeface="Microsoft YaHei" panose="020B0503020204020204" pitchFamily="34" charset="-122"/>
              </a:rPr>
              <a:t>图计算</a:t>
            </a:r>
            <a:endParaRPr lang="en-US" sz="1400" i="0" dirty="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8D511ED9-286F-4041-9C02-F796D341BDEA}" type="datetime1">
              <a:rPr lang="zh-CN" altLang="en-US" smtClean="0"/>
              <a:t>2024/3/26</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DBA10467-B7F7-E947-9260-7B7A4F1A8886}" type="datetime1">
              <a:rPr lang="zh-CN" altLang="en-US" smtClean="0"/>
              <a:t>2024/3/26</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9B104F9B-F5EC-324D-91D1-A406D53CD9F4}" type="datetime1">
              <a:rPr lang="zh-CN" altLang="en-US" smtClean="0"/>
              <a:t>2024/3/26</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B604D7A1-00BB-E64C-BCB1-A5734E7BBA19}" type="datetime1">
              <a:rPr lang="zh-CN" altLang="en-US" smtClean="0"/>
              <a:t>2024/3/26</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381FFA07-AC31-724E-B2F0-193819A5E081}" type="datetime1">
              <a:rPr lang="zh-CN" altLang="en-US" smtClean="0"/>
              <a:t>2024/3/26</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FC95306F-84F9-904B-95CB-3DD817C05AA6}" type="datetime1">
              <a:rPr lang="zh-CN" altLang="en-US" smtClean="0"/>
              <a:t>2024/3/26</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9F99090E-31A6-9E47-8F76-7303DC14274F}" type="datetime1">
              <a:rPr lang="zh-CN" altLang="en-US" smtClean="0"/>
              <a:t>2024/3/26</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34135-386F-0F4D-A541-86ED6981BFEE}" type="datetime1">
              <a:rPr lang="zh-CN" altLang="en-US" smtClean="0"/>
              <a:t>2024/3/26</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10.png"/><Relationship Id="rId28" Type="http://schemas.openxmlformats.org/officeDocument/2006/relationships/image" Target="../media/image93.png"/><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jpeg"/><Relationship Id="rId17" Type="http://schemas.openxmlformats.org/officeDocument/2006/relationships/image" Target="../media/image33.png"/><Relationship Id="rId2" Type="http://schemas.openxmlformats.org/officeDocument/2006/relationships/image" Target="../media/image21.jpeg"/><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1.wdp"/><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3">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#6: </a:t>
            </a:r>
            <a:r>
              <a:rPr lang="zh-CN" altLang="en-US" sz="3200" b="1" spc="100" dirty="0">
                <a:solidFill>
                  <a:schemeClr val="bg1"/>
                </a:solidFill>
                <a:latin typeface="Arial" panose="020B0604020202020204" pitchFamily="34" charset="0"/>
                <a:ea typeface="微软雅黑" panose="020B0503020204020204" pitchFamily="34" charset="-122"/>
              </a:rPr>
              <a:t>图计算</a:t>
            </a:r>
            <a:endParaRPr lang="zh-CN" altLang="en-US" sz="3200" b="1" spc="100" dirty="0">
              <a:latin typeface="Arial" panose="020B0604020202020204" pitchFamily="34" charset="0"/>
              <a:ea typeface="微软雅黑" panose="020B0503020204020204" pitchFamily="34" charset="-122"/>
            </a:endParaRPr>
          </a:p>
        </p:txBody>
      </p:sp>
      <p:sp>
        <p:nvSpPr>
          <p:cNvPr id="17" name="矩形 1">
            <a:extLst>
              <a:ext uri="{FF2B5EF4-FFF2-40B4-BE49-F238E27FC236}">
                <a16:creationId xmlns:a16="http://schemas.microsoft.com/office/drawing/2014/main" id="{F437E09D-5228-4B6E-B002-148F2BF582A5}"/>
              </a:ext>
            </a:extLst>
          </p:cNvPr>
          <p:cNvSpPr/>
          <p:nvPr/>
        </p:nvSpPr>
        <p:spPr>
          <a:xfrm>
            <a:off x="8797757" y="1100693"/>
            <a:ext cx="3394243" cy="830997"/>
          </a:xfrm>
          <a:prstGeom prst="rect">
            <a:avLst/>
          </a:prstGeom>
        </p:spPr>
        <p:txBody>
          <a:bodyPr wrap="square">
            <a:spAutoFit/>
          </a:bodyPr>
          <a:lstStyle/>
          <a:p>
            <a:pPr algn="ctr"/>
            <a:r>
              <a:rPr lang="zh-CN" altLang="en-US" sz="2400" b="1" spc="100" dirty="0">
                <a:solidFill>
                  <a:schemeClr val="bg1"/>
                </a:solidFill>
                <a:latin typeface="Arial" panose="020B0604020202020204" pitchFamily="34" charset="0"/>
                <a:ea typeface="微软雅黑" panose="020B0503020204020204" pitchFamily="34" charset="-122"/>
              </a:rPr>
              <a:t>姚德中</a:t>
            </a:r>
            <a:endParaRPr lang="en-US" altLang="zh-CN" sz="2400" b="1" spc="100" dirty="0">
              <a:solidFill>
                <a:schemeClr val="bg1"/>
              </a:solidFill>
              <a:latin typeface="Arial" panose="020B0604020202020204" pitchFamily="34" charset="0"/>
              <a:ea typeface="微软雅黑" panose="020B0503020204020204" pitchFamily="34" charset="-122"/>
            </a:endParaRPr>
          </a:p>
          <a:p>
            <a:pPr algn="ctr"/>
            <a:r>
              <a:rPr lang="en-US" altLang="zh-CN" sz="2400" b="1" spc="100" dirty="0">
                <a:solidFill>
                  <a:schemeClr val="bg1"/>
                </a:solidFill>
                <a:latin typeface="Arial" panose="020B0604020202020204" pitchFamily="34" charset="0"/>
                <a:ea typeface="微软雅黑" panose="020B0503020204020204" pitchFamily="34" charset="-122"/>
              </a:rPr>
              <a:t>dyao@hust.edu.cn</a:t>
            </a:r>
            <a:endParaRPr lang="zh-CN" altLang="en-US" sz="2400" b="1" spc="100"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BC7DD993-636C-4A76-B6E4-0BE4A70502DD}"/>
              </a:ext>
            </a:extLst>
          </p:cNvPr>
          <p:cNvPicPr>
            <a:picLocks noChangeAspect="1"/>
          </p:cNvPicPr>
          <p:nvPr/>
        </p:nvPicPr>
        <p:blipFill>
          <a:blip r:embed="rId14"/>
          <a:stretch>
            <a:fillRect/>
          </a:stretch>
        </p:blipFill>
        <p:spPr>
          <a:xfrm>
            <a:off x="316760" y="6040897"/>
            <a:ext cx="2042337" cy="800169"/>
          </a:xfrm>
          <a:prstGeom prst="rect">
            <a:avLst/>
          </a:prstGeom>
        </p:spPr>
      </p:pic>
      <p:sp>
        <p:nvSpPr>
          <p:cNvPr id="4" name="灯片编号占位符 3">
            <a:extLst>
              <a:ext uri="{FF2B5EF4-FFF2-40B4-BE49-F238E27FC236}">
                <a16:creationId xmlns:a16="http://schemas.microsoft.com/office/drawing/2014/main" id="{9460E0FE-0012-4E45-8D9D-E48F49EAD016}"/>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图计算表示</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EDAC78-B201-4A21-8E4D-99F4DBDBBC53}"/>
                  </a:ext>
                </a:extLst>
              </p:cNvPr>
              <p:cNvSpPr>
                <a:spLocks noGrp="1"/>
              </p:cNvSpPr>
              <p:nvPr>
                <p:ph idx="1"/>
              </p:nvPr>
            </p:nvSpPr>
            <p:spPr>
              <a:xfrm>
                <a:off x="680483" y="1160756"/>
                <a:ext cx="4084557" cy="5016207"/>
              </a:xfrm>
            </p:spPr>
            <p:txBody>
              <a:bodyPr/>
              <a:lstStyle/>
              <a:p>
                <a:pPr lvl="1"/>
                <a:r>
                  <a:rPr lang="zh-CN" altLang="en-US" dirty="0"/>
                  <a:t>图计算中，</a:t>
                </a:r>
                <a:r>
                  <a:rPr lang="zh-CN" altLang="en-US" b="1" dirty="0">
                    <a:solidFill>
                      <a:srgbClr val="FF0000"/>
                    </a:solidFill>
                  </a:rPr>
                  <a:t>基本的图数据结构</a:t>
                </a:r>
                <a14:m>
                  <m:oMath xmlns:m="http://schemas.openxmlformats.org/officeDocument/2006/math">
                    <m:r>
                      <a:rPr lang="en-US" altLang="zh-CN" b="1" i="1" smtClean="0">
                        <a:solidFill>
                          <a:srgbClr val="FF0000"/>
                        </a:solidFill>
                        <a:latin typeface="Cambria Math" panose="02040503050406030204" pitchFamily="18" charset="0"/>
                      </a:rPr>
                      <m:t>𝑮</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𝑬</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𝑾</m:t>
                    </m:r>
                    <m:r>
                      <a:rPr lang="en-US" altLang="zh-CN" b="1" i="1" smtClean="0">
                        <a:solidFill>
                          <a:srgbClr val="FF0000"/>
                        </a:solidFill>
                        <a:latin typeface="Cambria Math" panose="02040503050406030204" pitchFamily="18" charset="0"/>
                      </a:rPr>
                      <m:t>)</m:t>
                    </m:r>
                  </m:oMath>
                </a14:m>
                <a:r>
                  <a:rPr lang="zh-CN" altLang="en-US" b="1" dirty="0">
                    <a:solidFill>
                      <a:srgbClr val="FF0000"/>
                    </a:solidFill>
                  </a:rPr>
                  <a:t>，其中</a:t>
                </a:r>
                <a:r>
                  <a:rPr lang="en-US" altLang="zh-CN" b="1" dirty="0">
                    <a:solidFill>
                      <a:srgbClr val="FF0000"/>
                    </a:solidFill>
                  </a:rPr>
                  <a:t>V</a:t>
                </a:r>
                <a:r>
                  <a:rPr lang="zh-CN" altLang="en-US" b="1" dirty="0">
                    <a:solidFill>
                      <a:srgbClr val="FF0000"/>
                    </a:solidFill>
                  </a:rPr>
                  <a:t>、</a:t>
                </a:r>
                <a:r>
                  <a:rPr lang="en-US" altLang="zh-CN" b="1" dirty="0">
                    <a:solidFill>
                      <a:srgbClr val="FF0000"/>
                    </a:solidFill>
                  </a:rPr>
                  <a:t>E</a:t>
                </a:r>
                <a:r>
                  <a:rPr lang="zh-CN" altLang="en-US" b="1" dirty="0">
                    <a:solidFill>
                      <a:srgbClr val="FF0000"/>
                    </a:solidFill>
                  </a:rPr>
                  <a:t>和</a:t>
                </a:r>
                <a:r>
                  <a:rPr lang="en-US" altLang="zh-CN" b="1" dirty="0">
                    <a:solidFill>
                      <a:srgbClr val="FF0000"/>
                    </a:solidFill>
                  </a:rPr>
                  <a:t>W</a:t>
                </a:r>
                <a:r>
                  <a:rPr lang="zh-CN" altLang="en-US" b="1" dirty="0">
                    <a:solidFill>
                      <a:srgbClr val="FF0000"/>
                    </a:solidFill>
                  </a:rPr>
                  <a:t>分别表述图的顶点、边和权值</a:t>
                </a:r>
                <a:endParaRPr lang="en-US" altLang="zh-CN" b="1" dirty="0">
                  <a:solidFill>
                    <a:srgbClr val="FF0000"/>
                  </a:solidFill>
                </a:endParaRPr>
              </a:p>
              <a:p>
                <a:pPr lvl="1"/>
                <a:r>
                  <a:rPr lang="zh-CN" altLang="en-US" dirty="0">
                    <a:solidFill>
                      <a:srgbClr val="0000FF"/>
                    </a:solidFill>
                  </a:rPr>
                  <a:t>边可以是有向或者无向</a:t>
                </a:r>
                <a:endParaRPr lang="en-US" altLang="zh-CN" dirty="0">
                  <a:solidFill>
                    <a:srgbClr val="0000FF"/>
                  </a:solidFill>
                </a:endParaRPr>
              </a:p>
              <a:p>
                <a:pPr lvl="1"/>
                <a:r>
                  <a:rPr lang="zh-CN" altLang="en-US" dirty="0">
                    <a:solidFill>
                      <a:srgbClr val="0000FF"/>
                    </a:solidFill>
                  </a:rPr>
                  <a:t>点和边都可以有属性</a:t>
                </a:r>
                <a:endParaRPr lang="en-US" altLang="zh-CN" dirty="0">
                  <a:solidFill>
                    <a:srgbClr val="0000FF"/>
                  </a:solidFill>
                </a:endParaRPr>
              </a:p>
              <a:p>
                <a:pPr lvl="1"/>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0EEDAC78-B201-4A21-8E4D-99F4DBDBBC53}"/>
                  </a:ext>
                </a:extLst>
              </p:cNvPr>
              <p:cNvSpPr>
                <a:spLocks noGrp="1" noRot="1" noChangeAspect="1" noMove="1" noResize="1" noEditPoints="1" noAdjustHandles="1" noChangeArrowheads="1" noChangeShapeType="1" noTextEdit="1"/>
              </p:cNvSpPr>
              <p:nvPr>
                <p:ph idx="1"/>
              </p:nvPr>
            </p:nvSpPr>
            <p:spPr>
              <a:xfrm>
                <a:off x="680483" y="1160756"/>
                <a:ext cx="4084557" cy="5016207"/>
              </a:xfrm>
              <a:blipFill>
                <a:blip r:embed="rId2"/>
                <a:stretch>
                  <a:fillRect t="-972"/>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58BED52F-DB62-468E-A0D9-53055F1B2270}"/>
              </a:ext>
            </a:extLst>
          </p:cNvPr>
          <p:cNvPicPr>
            <a:picLocks noChangeAspect="1"/>
          </p:cNvPicPr>
          <p:nvPr/>
        </p:nvPicPr>
        <p:blipFill>
          <a:blip r:embed="rId3"/>
          <a:stretch>
            <a:fillRect/>
          </a:stretch>
        </p:blipFill>
        <p:spPr>
          <a:xfrm>
            <a:off x="680483" y="4026510"/>
            <a:ext cx="11285632" cy="2000510"/>
          </a:xfrm>
          <a:prstGeom prst="rect">
            <a:avLst/>
          </a:prstGeom>
        </p:spPr>
      </p:pic>
      <p:pic>
        <p:nvPicPr>
          <p:cNvPr id="30" name="图片 29">
            <a:extLst>
              <a:ext uri="{FF2B5EF4-FFF2-40B4-BE49-F238E27FC236}">
                <a16:creationId xmlns:a16="http://schemas.microsoft.com/office/drawing/2014/main" id="{54555A40-DBF9-419E-AC78-2733EF93E8AD}"/>
              </a:ext>
            </a:extLst>
          </p:cNvPr>
          <p:cNvPicPr>
            <a:picLocks noChangeAspect="1"/>
          </p:cNvPicPr>
          <p:nvPr/>
        </p:nvPicPr>
        <p:blipFill>
          <a:blip r:embed="rId4"/>
          <a:stretch>
            <a:fillRect/>
          </a:stretch>
        </p:blipFill>
        <p:spPr>
          <a:xfrm>
            <a:off x="4462576" y="1621389"/>
            <a:ext cx="4422264" cy="2118544"/>
          </a:xfrm>
          <a:prstGeom prst="rect">
            <a:avLst/>
          </a:prstGeom>
        </p:spPr>
      </p:pic>
      <p:pic>
        <p:nvPicPr>
          <p:cNvPr id="32" name="图片 31">
            <a:extLst>
              <a:ext uri="{FF2B5EF4-FFF2-40B4-BE49-F238E27FC236}">
                <a16:creationId xmlns:a16="http://schemas.microsoft.com/office/drawing/2014/main" id="{C79B6FA0-338C-4E80-898D-17C4FD0E8F83}"/>
              </a:ext>
            </a:extLst>
          </p:cNvPr>
          <p:cNvPicPr>
            <a:picLocks noChangeAspect="1"/>
          </p:cNvPicPr>
          <p:nvPr/>
        </p:nvPicPr>
        <p:blipFill>
          <a:blip r:embed="rId5"/>
          <a:stretch>
            <a:fillRect/>
          </a:stretch>
        </p:blipFill>
        <p:spPr>
          <a:xfrm>
            <a:off x="8734775" y="1439713"/>
            <a:ext cx="3284505" cy="2126164"/>
          </a:xfrm>
          <a:prstGeom prst="rect">
            <a:avLst/>
          </a:prstGeom>
        </p:spPr>
      </p:pic>
      <p:sp>
        <p:nvSpPr>
          <p:cNvPr id="4" name="灯片编号占位符 3">
            <a:extLst>
              <a:ext uri="{FF2B5EF4-FFF2-40B4-BE49-F238E27FC236}">
                <a16:creationId xmlns:a16="http://schemas.microsoft.com/office/drawing/2014/main" id="{5C2D33D2-1F3C-C64F-A07E-C12F10CFE454}"/>
              </a:ext>
            </a:extLst>
          </p:cNvPr>
          <p:cNvSpPr>
            <a:spLocks noGrp="1"/>
          </p:cNvSpPr>
          <p:nvPr>
            <p:ph type="sldNum" sz="quarter" idx="12"/>
          </p:nvPr>
        </p:nvSpPr>
        <p:spPr/>
        <p:txBody>
          <a:bodyPr/>
          <a:lstStyle/>
          <a:p>
            <a:fld id="{B13F0FA4-29F4-4B1D-A16B-0D7169EBD889}" type="slidenum">
              <a:rPr lang="en-US" smtClean="0"/>
              <a:t>10</a:t>
            </a:fld>
            <a:endParaRPr lang="en-US" dirty="0"/>
          </a:p>
        </p:txBody>
      </p:sp>
    </p:spTree>
    <p:extLst>
      <p:ext uri="{BB962C8B-B14F-4D97-AF65-F5344CB8AC3E}">
        <p14:creationId xmlns:p14="http://schemas.microsoft.com/office/powerpoint/2010/main" val="2533097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C88E-9B46-4DD1-AA76-A58670E9DF71}"/>
              </a:ext>
            </a:extLst>
          </p:cNvPr>
          <p:cNvSpPr>
            <a:spLocks noGrp="1"/>
          </p:cNvSpPr>
          <p:nvPr>
            <p:ph type="title"/>
          </p:nvPr>
        </p:nvSpPr>
        <p:spPr/>
        <p:txBody>
          <a:bodyPr/>
          <a:lstStyle/>
          <a:p>
            <a:r>
              <a:rPr lang="zh-CN" altLang="en-US" dirty="0"/>
              <a:t>图计算对比传统应用</a:t>
            </a:r>
          </a:p>
        </p:txBody>
      </p:sp>
      <p:pic>
        <p:nvPicPr>
          <p:cNvPr id="4" name="图片 3">
            <a:extLst>
              <a:ext uri="{FF2B5EF4-FFF2-40B4-BE49-F238E27FC236}">
                <a16:creationId xmlns:a16="http://schemas.microsoft.com/office/drawing/2014/main" id="{A9A0C8F5-C625-47E5-A2EF-03EC233BBA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9080" y="978194"/>
            <a:ext cx="2436812"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a:extLst>
              <a:ext uri="{FF2B5EF4-FFF2-40B4-BE49-F238E27FC236}">
                <a16:creationId xmlns:a16="http://schemas.microsoft.com/office/drawing/2014/main" id="{F2DF095E-A028-44DE-A02E-9A4C341CB2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7955" y="1440157"/>
            <a:ext cx="17272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a:extLst>
              <a:ext uri="{FF2B5EF4-FFF2-40B4-BE49-F238E27FC236}">
                <a16:creationId xmlns:a16="http://schemas.microsoft.com/office/drawing/2014/main" id="{0E7530CF-C787-4426-A226-BBF9FEF82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2467" y="1586207"/>
            <a:ext cx="22717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7">
            <a:extLst>
              <a:ext uri="{FF2B5EF4-FFF2-40B4-BE49-F238E27FC236}">
                <a16:creationId xmlns:a16="http://schemas.microsoft.com/office/drawing/2014/main" id="{FBA88332-0A96-40F6-A974-14B6DA033A58}"/>
              </a:ext>
            </a:extLst>
          </p:cNvPr>
          <p:cNvCxnSpPr/>
          <p:nvPr/>
        </p:nvCxnSpPr>
        <p:spPr>
          <a:xfrm>
            <a:off x="5822217" y="1440157"/>
            <a:ext cx="0" cy="4649787"/>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D7792A5D-128F-48BA-ADEB-CD5008CD355D}"/>
              </a:ext>
            </a:extLst>
          </p:cNvPr>
          <p:cNvSpPr txBox="1">
            <a:spLocks noChangeArrowheads="1"/>
          </p:cNvSpPr>
          <p:nvPr/>
        </p:nvSpPr>
        <p:spPr bwMode="auto">
          <a:xfrm>
            <a:off x="2967892" y="2845094"/>
            <a:ext cx="1457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传统应用</a:t>
            </a:r>
          </a:p>
        </p:txBody>
      </p:sp>
      <p:sp>
        <p:nvSpPr>
          <p:cNvPr id="9" name="文本框 9">
            <a:extLst>
              <a:ext uri="{FF2B5EF4-FFF2-40B4-BE49-F238E27FC236}">
                <a16:creationId xmlns:a16="http://schemas.microsoft.com/office/drawing/2014/main" id="{9098EF84-F10B-4713-88AE-49FBE174C53F}"/>
              </a:ext>
            </a:extLst>
          </p:cNvPr>
          <p:cNvSpPr txBox="1"/>
          <p:nvPr/>
        </p:nvSpPr>
        <p:spPr>
          <a:xfrm>
            <a:off x="6007955" y="3029244"/>
            <a:ext cx="4086225" cy="3354388"/>
          </a:xfrm>
          <a:prstGeom prst="rect">
            <a:avLst/>
          </a:prstGeom>
          <a:noFill/>
        </p:spPr>
        <p:txBody>
          <a:bodyPr>
            <a:spAutoFit/>
          </a:bodyPr>
          <a:lstStyle/>
          <a:p>
            <a:pPr>
              <a:defRPr/>
            </a:pP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较低的计算</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访存比</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每个点的计算量较少，难以掩盖内存访问延迟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大量随机访存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整个区域存在大量的随机访存请求</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复杂数据依赖</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探索图计算并行性变得困难，存在大量的数据冲突</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非结构化分布</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点度数分布不均衡，导致较严重的负载均衡问题和通信开销</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0" name="文本框 10">
            <a:extLst>
              <a:ext uri="{FF2B5EF4-FFF2-40B4-BE49-F238E27FC236}">
                <a16:creationId xmlns:a16="http://schemas.microsoft.com/office/drawing/2014/main" id="{430B2E3B-A673-4847-A445-A37A7F2C44CF}"/>
              </a:ext>
            </a:extLst>
          </p:cNvPr>
          <p:cNvSpPr txBox="1"/>
          <p:nvPr/>
        </p:nvSpPr>
        <p:spPr>
          <a:xfrm>
            <a:off x="1735992" y="3213394"/>
            <a:ext cx="4086225" cy="3385542"/>
          </a:xfrm>
          <a:prstGeom prst="rect">
            <a:avLst/>
          </a:prstGeom>
          <a:noFill/>
        </p:spPr>
        <p:txBody>
          <a:bodyPr>
            <a:spAutoFit/>
          </a:bodyPr>
          <a:lstStyle/>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计算密集</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数据计算复杂度一般较高，便于掩盖访存延迟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顺序访存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计算所需数据通常在内存中按照顺序存放</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数据并行性高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不同数据之间通常没有复杂的依赖关系，方便并行处理</a:t>
            </a:r>
            <a:endParaRPr lang="en-US" altLang="zh-CN" sz="16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局部性好</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smtClean="0">
                <a:latin typeface="黑体" panose="02010609060101010101" pitchFamily="49" charset="-122"/>
                <a:ea typeface="黑体" panose="02010609060101010101" pitchFamily="49" charset="-122"/>
              </a:rPr>
              <a:t>数据一般</a:t>
            </a:r>
            <a:r>
              <a:rPr lang="zh-CN" altLang="en-US" sz="1600" dirty="0">
                <a:latin typeface="黑体" panose="02010609060101010101" pitchFamily="49" charset="-122"/>
                <a:ea typeface="黑体" panose="02010609060101010101" pitchFamily="49" charset="-122"/>
              </a:rPr>
              <a:t>具有较好的空间局部性和时间局部性</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1" name="文本框 11">
            <a:extLst>
              <a:ext uri="{FF2B5EF4-FFF2-40B4-BE49-F238E27FC236}">
                <a16:creationId xmlns:a16="http://schemas.microsoft.com/office/drawing/2014/main" id="{D66F991B-1C4B-4D86-A136-BD07F3FCF3E8}"/>
              </a:ext>
            </a:extLst>
          </p:cNvPr>
          <p:cNvSpPr txBox="1">
            <a:spLocks noChangeArrowheads="1"/>
          </p:cNvSpPr>
          <p:nvPr/>
        </p:nvSpPr>
        <p:spPr bwMode="auto">
          <a:xfrm>
            <a:off x="7530367" y="2845094"/>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图计算应用</a:t>
            </a:r>
          </a:p>
        </p:txBody>
      </p:sp>
      <p:sp>
        <p:nvSpPr>
          <p:cNvPr id="3" name="灯片编号占位符 2">
            <a:extLst>
              <a:ext uri="{FF2B5EF4-FFF2-40B4-BE49-F238E27FC236}">
                <a16:creationId xmlns:a16="http://schemas.microsoft.com/office/drawing/2014/main" id="{BE14DECE-4349-274B-A537-1E26C86C52A8}"/>
              </a:ext>
            </a:extLst>
          </p:cNvPr>
          <p:cNvSpPr>
            <a:spLocks noGrp="1"/>
          </p:cNvSpPr>
          <p:nvPr>
            <p:ph type="sldNum" sz="quarter" idx="12"/>
          </p:nvPr>
        </p:nvSpPr>
        <p:spPr/>
        <p:txBody>
          <a:bodyPr/>
          <a:lstStyle/>
          <a:p>
            <a:fld id="{B13F0FA4-29F4-4B1D-A16B-0D7169EBD889}" type="slidenum">
              <a:rPr lang="en-US" smtClean="0"/>
              <a:t>11</a:t>
            </a:fld>
            <a:endParaRPr lang="en-US" dirty="0"/>
          </a:p>
        </p:txBody>
      </p:sp>
    </p:spTree>
    <p:extLst>
      <p:ext uri="{BB962C8B-B14F-4D97-AF65-F5344CB8AC3E}">
        <p14:creationId xmlns:p14="http://schemas.microsoft.com/office/powerpoint/2010/main" val="716455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15476-B192-B24D-8D72-8A0F696DB2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3D07CA1-F2F4-1C44-A67F-95F7E9E882E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60B4D7C6-BA82-8A47-A929-212D86BDA616}"/>
              </a:ext>
            </a:extLst>
          </p:cNvPr>
          <p:cNvSpPr>
            <a:spLocks noGrp="1"/>
          </p:cNvSpPr>
          <p:nvPr>
            <p:ph type="sldNum" sz="quarter" idx="12"/>
          </p:nvPr>
        </p:nvSpPr>
        <p:spPr/>
        <p:txBody>
          <a:bodyPr/>
          <a:lstStyle/>
          <a:p>
            <a:fld id="{B13F0FA4-29F4-4B1D-A16B-0D7169EBD889}" type="slidenum">
              <a:rPr lang="en-US" smtClean="0"/>
              <a:t>12</a:t>
            </a:fld>
            <a:endParaRPr lang="en-US"/>
          </a:p>
        </p:txBody>
      </p:sp>
      <p:pic>
        <p:nvPicPr>
          <p:cNvPr id="5" name="图片 4">
            <a:extLst>
              <a:ext uri="{FF2B5EF4-FFF2-40B4-BE49-F238E27FC236}">
                <a16:creationId xmlns:a16="http://schemas.microsoft.com/office/drawing/2014/main" id="{244E0889-F052-054C-AA31-D3626B80DF4E}"/>
              </a:ext>
            </a:extLst>
          </p:cNvPr>
          <p:cNvPicPr>
            <a:picLocks noChangeAspect="1"/>
          </p:cNvPicPr>
          <p:nvPr/>
        </p:nvPicPr>
        <p:blipFill>
          <a:blip r:embed="rId2"/>
          <a:stretch>
            <a:fillRect/>
          </a:stretch>
        </p:blipFill>
        <p:spPr>
          <a:xfrm>
            <a:off x="1330569" y="0"/>
            <a:ext cx="9530862" cy="6858000"/>
          </a:xfrm>
          <a:prstGeom prst="rect">
            <a:avLst/>
          </a:prstGeom>
        </p:spPr>
      </p:pic>
    </p:spTree>
    <p:extLst>
      <p:ext uri="{BB962C8B-B14F-4D97-AF65-F5344CB8AC3E}">
        <p14:creationId xmlns:p14="http://schemas.microsoft.com/office/powerpoint/2010/main" val="2813225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89DA8-5B60-5F46-9195-DFE05488EA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A7AF54-0049-B440-8E44-8229398F7534}"/>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583FDA1F-4AF3-6C48-969D-4563D1942FA9}"/>
              </a:ext>
            </a:extLst>
          </p:cNvPr>
          <p:cNvSpPr>
            <a:spLocks noGrp="1"/>
          </p:cNvSpPr>
          <p:nvPr>
            <p:ph type="sldNum" sz="quarter" idx="12"/>
          </p:nvPr>
        </p:nvSpPr>
        <p:spPr/>
        <p:txBody>
          <a:bodyPr/>
          <a:lstStyle/>
          <a:p>
            <a:fld id="{B13F0FA4-29F4-4B1D-A16B-0D7169EBD889}" type="slidenum">
              <a:rPr lang="en-US" smtClean="0"/>
              <a:t>13</a:t>
            </a:fld>
            <a:endParaRPr lang="en-US"/>
          </a:p>
        </p:txBody>
      </p:sp>
      <p:pic>
        <p:nvPicPr>
          <p:cNvPr id="5" name="图片 4">
            <a:extLst>
              <a:ext uri="{FF2B5EF4-FFF2-40B4-BE49-F238E27FC236}">
                <a16:creationId xmlns:a16="http://schemas.microsoft.com/office/drawing/2014/main" id="{32CDBD0B-AE87-384F-9DEB-CB6637DD064D}"/>
              </a:ext>
            </a:extLst>
          </p:cNvPr>
          <p:cNvPicPr>
            <a:picLocks noChangeAspect="1"/>
          </p:cNvPicPr>
          <p:nvPr/>
        </p:nvPicPr>
        <p:blipFill>
          <a:blip r:embed="rId2"/>
          <a:stretch>
            <a:fillRect/>
          </a:stretch>
        </p:blipFill>
        <p:spPr>
          <a:xfrm>
            <a:off x="2612652" y="1282795"/>
            <a:ext cx="7324113" cy="4672013"/>
          </a:xfrm>
          <a:prstGeom prst="rect">
            <a:avLst/>
          </a:prstGeom>
        </p:spPr>
      </p:pic>
    </p:spTree>
    <p:extLst>
      <p:ext uri="{BB962C8B-B14F-4D97-AF65-F5344CB8AC3E}">
        <p14:creationId xmlns:p14="http://schemas.microsoft.com/office/powerpoint/2010/main" val="2118823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图计算框架</a:t>
            </a:r>
            <a:endParaRPr lang="en-US" altLang="zh-CN" dirty="0"/>
          </a:p>
        </p:txBody>
      </p:sp>
      <p:pic>
        <p:nvPicPr>
          <p:cNvPr id="3" name="图片 2">
            <a:extLst>
              <a:ext uri="{FF2B5EF4-FFF2-40B4-BE49-F238E27FC236}">
                <a16:creationId xmlns:a16="http://schemas.microsoft.com/office/drawing/2014/main" id="{FADE1298-ECFF-40DE-9A74-F48E061FA66C}"/>
              </a:ext>
            </a:extLst>
          </p:cNvPr>
          <p:cNvPicPr>
            <a:picLocks noChangeAspect="1"/>
          </p:cNvPicPr>
          <p:nvPr/>
        </p:nvPicPr>
        <p:blipFill>
          <a:blip r:embed="rId2"/>
          <a:stretch>
            <a:fillRect/>
          </a:stretch>
        </p:blipFill>
        <p:spPr>
          <a:xfrm>
            <a:off x="1731225" y="1110610"/>
            <a:ext cx="9383815" cy="5226280"/>
          </a:xfrm>
          <a:prstGeom prst="rect">
            <a:avLst/>
          </a:prstGeom>
        </p:spPr>
      </p:pic>
      <p:sp>
        <p:nvSpPr>
          <p:cNvPr id="4" name="文本框 3">
            <a:extLst>
              <a:ext uri="{FF2B5EF4-FFF2-40B4-BE49-F238E27FC236}">
                <a16:creationId xmlns:a16="http://schemas.microsoft.com/office/drawing/2014/main" id="{FB4D43AC-89EA-4080-92BA-7C33B56ADC40}"/>
              </a:ext>
            </a:extLst>
          </p:cNvPr>
          <p:cNvSpPr txBox="1"/>
          <p:nvPr/>
        </p:nvSpPr>
        <p:spPr>
          <a:xfrm>
            <a:off x="2631440" y="1270000"/>
            <a:ext cx="2702560" cy="523220"/>
          </a:xfrm>
          <a:prstGeom prst="rect">
            <a:avLst/>
          </a:prstGeom>
          <a:solidFill>
            <a:srgbClr val="DDDDDD"/>
          </a:solidFill>
        </p:spPr>
        <p:txBody>
          <a:bodyPr wrap="square" rtlCol="0">
            <a:spAutoFit/>
          </a:bodyPr>
          <a:lstStyle/>
          <a:p>
            <a:pPr algn="ctr"/>
            <a:r>
              <a:rPr lang="zh-CN" altLang="en-US" sz="2800" b="1" dirty="0"/>
              <a:t>并行编程模型</a:t>
            </a:r>
          </a:p>
        </p:txBody>
      </p:sp>
      <p:sp>
        <p:nvSpPr>
          <p:cNvPr id="5" name="文本框 4">
            <a:extLst>
              <a:ext uri="{FF2B5EF4-FFF2-40B4-BE49-F238E27FC236}">
                <a16:creationId xmlns:a16="http://schemas.microsoft.com/office/drawing/2014/main" id="{86054AEE-EC06-4244-8C72-F3A67BFE4149}"/>
              </a:ext>
            </a:extLst>
          </p:cNvPr>
          <p:cNvSpPr txBox="1"/>
          <p:nvPr/>
        </p:nvSpPr>
        <p:spPr>
          <a:xfrm>
            <a:off x="7122160" y="1270000"/>
            <a:ext cx="3210560" cy="523220"/>
          </a:xfrm>
          <a:prstGeom prst="rect">
            <a:avLst/>
          </a:prstGeom>
          <a:solidFill>
            <a:srgbClr val="DDDDDD"/>
          </a:solidFill>
        </p:spPr>
        <p:txBody>
          <a:bodyPr wrap="square" rtlCol="0">
            <a:spAutoFit/>
          </a:bodyPr>
          <a:lstStyle/>
          <a:p>
            <a:pPr algn="ctr"/>
            <a:r>
              <a:rPr lang="zh-CN" altLang="en-US" sz="2800" b="1" dirty="0"/>
              <a:t>图划分</a:t>
            </a:r>
          </a:p>
        </p:txBody>
      </p:sp>
      <p:sp>
        <p:nvSpPr>
          <p:cNvPr id="6" name="文本框 5">
            <a:extLst>
              <a:ext uri="{FF2B5EF4-FFF2-40B4-BE49-F238E27FC236}">
                <a16:creationId xmlns:a16="http://schemas.microsoft.com/office/drawing/2014/main" id="{79EB8C7F-90E8-4929-B430-11100F82CB94}"/>
              </a:ext>
            </a:extLst>
          </p:cNvPr>
          <p:cNvSpPr txBox="1"/>
          <p:nvPr/>
        </p:nvSpPr>
        <p:spPr>
          <a:xfrm>
            <a:off x="2214880" y="4145280"/>
            <a:ext cx="3210560" cy="523220"/>
          </a:xfrm>
          <a:prstGeom prst="rect">
            <a:avLst/>
          </a:prstGeom>
          <a:solidFill>
            <a:srgbClr val="DDDDDD"/>
          </a:solidFill>
        </p:spPr>
        <p:txBody>
          <a:bodyPr wrap="square" rtlCol="0">
            <a:spAutoFit/>
          </a:bodyPr>
          <a:lstStyle/>
          <a:p>
            <a:pPr algn="ctr"/>
            <a:r>
              <a:rPr lang="zh-CN" altLang="en-US" sz="2800" b="1" dirty="0"/>
              <a:t>计算和通信</a:t>
            </a:r>
          </a:p>
        </p:txBody>
      </p:sp>
      <p:sp>
        <p:nvSpPr>
          <p:cNvPr id="7" name="文本框 6">
            <a:extLst>
              <a:ext uri="{FF2B5EF4-FFF2-40B4-BE49-F238E27FC236}">
                <a16:creationId xmlns:a16="http://schemas.microsoft.com/office/drawing/2014/main" id="{F39D16CB-E414-4734-93CE-1381A57D106F}"/>
              </a:ext>
            </a:extLst>
          </p:cNvPr>
          <p:cNvSpPr txBox="1"/>
          <p:nvPr/>
        </p:nvSpPr>
        <p:spPr>
          <a:xfrm>
            <a:off x="7250215" y="4145280"/>
            <a:ext cx="3210560" cy="523220"/>
          </a:xfrm>
          <a:prstGeom prst="rect">
            <a:avLst/>
          </a:prstGeom>
          <a:solidFill>
            <a:srgbClr val="DDDDDD"/>
          </a:solidFill>
        </p:spPr>
        <p:txBody>
          <a:bodyPr wrap="square" rtlCol="0">
            <a:spAutoFit/>
          </a:bodyPr>
          <a:lstStyle/>
          <a:p>
            <a:pPr algn="ctr"/>
            <a:r>
              <a:rPr lang="zh-CN" altLang="en-US" sz="2800" b="1" dirty="0"/>
              <a:t>典型系统</a:t>
            </a:r>
          </a:p>
        </p:txBody>
      </p:sp>
      <p:sp>
        <p:nvSpPr>
          <p:cNvPr id="8" name="灯片编号占位符 7">
            <a:extLst>
              <a:ext uri="{FF2B5EF4-FFF2-40B4-BE49-F238E27FC236}">
                <a16:creationId xmlns:a16="http://schemas.microsoft.com/office/drawing/2014/main" id="{BB158236-C79E-A14E-8580-AB122825EAE6}"/>
              </a:ext>
            </a:extLst>
          </p:cNvPr>
          <p:cNvSpPr>
            <a:spLocks noGrp="1"/>
          </p:cNvSpPr>
          <p:nvPr>
            <p:ph type="sldNum" sz="quarter" idx="12"/>
          </p:nvPr>
        </p:nvSpPr>
        <p:spPr/>
        <p:txBody>
          <a:bodyPr/>
          <a:lstStyle/>
          <a:p>
            <a:fld id="{B13F0FA4-29F4-4B1D-A16B-0D7169EBD889}" type="slidenum">
              <a:rPr lang="en-US" smtClean="0"/>
              <a:t>14</a:t>
            </a:fld>
            <a:endParaRPr lang="en-US" dirty="0"/>
          </a:p>
        </p:txBody>
      </p:sp>
    </p:spTree>
    <p:extLst>
      <p:ext uri="{BB962C8B-B14F-4D97-AF65-F5344CB8AC3E}">
        <p14:creationId xmlns:p14="http://schemas.microsoft.com/office/powerpoint/2010/main" val="1561136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常见图算法：最短路径</a:t>
            </a:r>
          </a:p>
        </p:txBody>
      </p:sp>
      <p:sp>
        <p:nvSpPr>
          <p:cNvPr id="6" name="内容占位符 2">
            <a:extLst>
              <a:ext uri="{FF2B5EF4-FFF2-40B4-BE49-F238E27FC236}">
                <a16:creationId xmlns:a16="http://schemas.microsoft.com/office/drawing/2014/main" id="{080600B3-06D5-4977-B326-1B63BE9ADDB3}"/>
              </a:ext>
            </a:extLst>
          </p:cNvPr>
          <p:cNvSpPr txBox="1">
            <a:spLocks/>
          </p:cNvSpPr>
          <p:nvPr/>
        </p:nvSpPr>
        <p:spPr>
          <a:xfrm>
            <a:off x="453946" y="1088231"/>
            <a:ext cx="5493200" cy="544387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黑体" pitchFamily="2" charset="-122"/>
                <a:ea typeface="黑体" pitchFamily="2" charset="-122"/>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华文细黑" pitchFamily="2" charset="-122"/>
                <a:ea typeface="华文细黑" pitchFamily="2"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华文细黑" pitchFamily="2"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在指定关系网络上输入两个节点</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和</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B</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，查询</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和</a:t>
            </a:r>
            <a:r>
              <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B</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的</a:t>
            </a:r>
            <a:r>
              <a:rPr kumimoji="0" lang="zh-CN" altLang="en-US" sz="2400" b="0"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最短路径</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zh-CN" altLang="en-US" sz="2400"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最短路径</a:t>
            </a:r>
            <a:r>
              <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问题是图论研究中的一个经典算法问题， 旨在寻找图（由结点和路径组成的）中两结点之间的最短路径。 算法具体的形式包括：</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确定起点的最短路径问题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即已知起始结点，求最短路径的问题。适合使用</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Dijkstra</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算法。</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确定终点的最短路径问题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与确定起点的问题相反，该问题是已知终结结点，求最短路径的问题。在无向图中该问题与确定起点的问题完全等同，在有向图中该问题等同于把所有路径方向反转的确定起点的问题。</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确定起点终点的最短路径问题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即已知起点和终点，求两结点之间的最短路径。</a:t>
            </a:r>
          </a:p>
          <a:p>
            <a:pPr lvl="1" indent="-342900">
              <a:buFont typeface="Arial" pitchFamily="34" charset="0"/>
              <a:buChar char="•"/>
            </a:pPr>
            <a:r>
              <a:rPr kumimoji="0" lang="zh-CN" altLang="en-US"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全局最短路径问题</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求图中所有的最短路径。适合使用</a:t>
            </a:r>
            <a:r>
              <a:rPr kumimoji="0" lang="en-US" altLang="zh-CN"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Floyd-</a:t>
            </a:r>
            <a:r>
              <a:rPr kumimoji="0" lang="en-US" altLang="zh-CN" b="0" i="0" u="none" strike="noStrike" kern="1200" cap="none" spc="0" normalizeH="0" baseline="0" noProof="0" dirty="0" err="1">
                <a:ln>
                  <a:noFill/>
                </a:ln>
                <a:solidFill>
                  <a:sysClr val="windowText" lastClr="000000"/>
                </a:solidFill>
                <a:effectLst/>
                <a:uLnTx/>
                <a:uFillTx/>
                <a:latin typeface="黑体" pitchFamily="2" charset="-122"/>
                <a:ea typeface="黑体" pitchFamily="2" charset="-122"/>
                <a:cs typeface="+mn-cs"/>
              </a:rPr>
              <a:t>Warshall</a:t>
            </a:r>
            <a:r>
              <a:rPr kumimoji="0" lang="zh-CN" altLang="en-US"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算法。</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CN"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4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p:txBody>
      </p:sp>
      <p:pic>
        <p:nvPicPr>
          <p:cNvPr id="7" name="图片 6" descr="Dijkstra_Animation.gif">
            <a:extLst>
              <a:ext uri="{FF2B5EF4-FFF2-40B4-BE49-F238E27FC236}">
                <a16:creationId xmlns:a16="http://schemas.microsoft.com/office/drawing/2014/main" id="{5312421C-52FB-4334-BBEA-2A0D96E31D07}"/>
              </a:ext>
            </a:extLst>
          </p:cNvPr>
          <p:cNvPicPr>
            <a:picLocks noChangeAspect="1"/>
          </p:cNvPicPr>
          <p:nvPr/>
        </p:nvPicPr>
        <p:blipFill>
          <a:blip r:embed="rId3" cstate="print"/>
          <a:stretch>
            <a:fillRect/>
          </a:stretch>
        </p:blipFill>
        <p:spPr>
          <a:xfrm>
            <a:off x="6145617" y="1446196"/>
            <a:ext cx="5870109" cy="4616039"/>
          </a:xfrm>
          <a:prstGeom prst="rect">
            <a:avLst/>
          </a:prstGeom>
        </p:spPr>
      </p:pic>
      <p:sp>
        <p:nvSpPr>
          <p:cNvPr id="8" name="TextBox 4">
            <a:extLst>
              <a:ext uri="{FF2B5EF4-FFF2-40B4-BE49-F238E27FC236}">
                <a16:creationId xmlns:a16="http://schemas.microsoft.com/office/drawing/2014/main" id="{2859BDD4-ABEF-4525-AAC6-6B580A09992A}"/>
              </a:ext>
            </a:extLst>
          </p:cNvPr>
          <p:cNvSpPr txBox="1"/>
          <p:nvPr/>
        </p:nvSpPr>
        <p:spPr>
          <a:xfrm>
            <a:off x="8406351" y="6021002"/>
            <a:ext cx="1348639" cy="369332"/>
          </a:xfrm>
          <a:prstGeom prst="rect">
            <a:avLst/>
          </a:prstGeom>
          <a:noFill/>
        </p:spPr>
        <p:txBody>
          <a:bodyPr wrap="none" rtlCol="0">
            <a:spAutoFit/>
          </a:bodyPr>
          <a:lstStyle/>
          <a:p>
            <a:r>
              <a:rPr lang="en-US" altLang="zh-CN" dirty="0" err="1">
                <a:solidFill>
                  <a:prstClr val="black"/>
                </a:solidFill>
                <a:ea typeface="华文细黑"/>
              </a:rPr>
              <a:t>Dijkstra</a:t>
            </a:r>
            <a:r>
              <a:rPr lang="zh-CN" altLang="en-US" dirty="0">
                <a:solidFill>
                  <a:prstClr val="black"/>
                </a:solidFill>
                <a:ea typeface="华文细黑"/>
              </a:rPr>
              <a:t>算法</a:t>
            </a:r>
          </a:p>
        </p:txBody>
      </p:sp>
      <p:sp>
        <p:nvSpPr>
          <p:cNvPr id="3" name="灯片编号占位符 2">
            <a:extLst>
              <a:ext uri="{FF2B5EF4-FFF2-40B4-BE49-F238E27FC236}">
                <a16:creationId xmlns:a16="http://schemas.microsoft.com/office/drawing/2014/main" id="{A779B98D-7B4B-0341-9549-DD5DF29845B9}"/>
              </a:ext>
            </a:extLst>
          </p:cNvPr>
          <p:cNvSpPr>
            <a:spLocks noGrp="1"/>
          </p:cNvSpPr>
          <p:nvPr>
            <p:ph type="sldNum" sz="quarter" idx="12"/>
          </p:nvPr>
        </p:nvSpPr>
        <p:spPr/>
        <p:txBody>
          <a:bodyPr/>
          <a:lstStyle/>
          <a:p>
            <a:fld id="{B13F0FA4-29F4-4B1D-A16B-0D7169EBD889}" type="slidenum">
              <a:rPr lang="en-US" smtClean="0"/>
              <a:t>15</a:t>
            </a:fld>
            <a:endParaRPr lang="en-US" dirty="0"/>
          </a:p>
        </p:txBody>
      </p:sp>
    </p:spTree>
    <p:extLst>
      <p:ext uri="{BB962C8B-B14F-4D97-AF65-F5344CB8AC3E}">
        <p14:creationId xmlns:p14="http://schemas.microsoft.com/office/powerpoint/2010/main" val="198329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常见图算法：最小连通图</a:t>
            </a:r>
          </a:p>
        </p:txBody>
      </p:sp>
      <p:sp>
        <p:nvSpPr>
          <p:cNvPr id="9" name="内容占位符 2">
            <a:extLst>
              <a:ext uri="{FF2B5EF4-FFF2-40B4-BE49-F238E27FC236}">
                <a16:creationId xmlns:a16="http://schemas.microsoft.com/office/drawing/2014/main" id="{C58D8090-3C92-46C5-A715-0A508A88D4A5}"/>
              </a:ext>
            </a:extLst>
          </p:cNvPr>
          <p:cNvSpPr txBox="1">
            <a:spLocks/>
          </p:cNvSpPr>
          <p:nvPr/>
        </p:nvSpPr>
        <p:spPr>
          <a:xfrm>
            <a:off x="423352" y="1207801"/>
            <a:ext cx="11187400" cy="79208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黑体" pitchFamily="2" charset="-122"/>
                <a:ea typeface="黑体" pitchFamily="2" charset="-122"/>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华文细黑" pitchFamily="2" charset="-122"/>
                <a:ea typeface="华文细黑" pitchFamily="2" charset="-122"/>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华文细黑" pitchFamily="2"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      在指定关系网络上输入单个节点</a:t>
            </a:r>
            <a:r>
              <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，查询与</a:t>
            </a:r>
            <a:r>
              <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相关联的“最小圈”（</a:t>
            </a:r>
            <a:r>
              <a:rPr kumimoji="0" lang="zh-CN" altLang="en-US" sz="2800" b="0"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最小连通图</a:t>
            </a:r>
            <a:r>
              <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endParaRPr kumimoji="0" lang="en-US" altLang="zh-CN"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zh-CN" altLang="en-US" sz="2800" b="0"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endParaRPr>
          </a:p>
        </p:txBody>
      </p:sp>
      <p:sp>
        <p:nvSpPr>
          <p:cNvPr id="10" name="矩形 9">
            <a:extLst>
              <a:ext uri="{FF2B5EF4-FFF2-40B4-BE49-F238E27FC236}">
                <a16:creationId xmlns:a16="http://schemas.microsoft.com/office/drawing/2014/main" id="{1A73776B-B7C3-4EEB-89A1-ADB85A0DBF2A}"/>
              </a:ext>
            </a:extLst>
          </p:cNvPr>
          <p:cNvSpPr/>
          <p:nvPr/>
        </p:nvSpPr>
        <p:spPr>
          <a:xfrm>
            <a:off x="855400" y="2215912"/>
            <a:ext cx="10109780" cy="1569660"/>
          </a:xfrm>
          <a:prstGeom prst="rect">
            <a:avLst/>
          </a:prstGeom>
        </p:spPr>
        <p:txBody>
          <a:bodyPr wrap="square">
            <a:spAutoFit/>
          </a:bodyPr>
          <a:lstStyle/>
          <a:p>
            <a:pPr>
              <a:buFont typeface="Arial" pitchFamily="34" charset="0"/>
              <a:buChar char="•"/>
            </a:pPr>
            <a:r>
              <a:rPr lang="zh-CN" altLang="en-US" sz="2400" b="1" dirty="0">
                <a:solidFill>
                  <a:prstClr val="black"/>
                </a:solidFill>
                <a:latin typeface="黑体" pitchFamily="2" charset="-122"/>
                <a:ea typeface="黑体" pitchFamily="2" charset="-122"/>
              </a:rPr>
              <a:t>   强连通图 </a:t>
            </a:r>
            <a:r>
              <a:rPr lang="en-US" altLang="zh-CN" sz="2400" dirty="0">
                <a:solidFill>
                  <a:prstClr val="black"/>
                </a:solidFill>
                <a:latin typeface="黑体" pitchFamily="2" charset="-122"/>
                <a:ea typeface="黑体" pitchFamily="2" charset="-122"/>
              </a:rPr>
              <a:t>- </a:t>
            </a:r>
            <a:r>
              <a:rPr lang="zh-CN" altLang="en-US" sz="2400" dirty="0">
                <a:solidFill>
                  <a:prstClr val="black"/>
                </a:solidFill>
                <a:ea typeface="华文细黑"/>
              </a:rPr>
              <a:t>在有向图</a:t>
            </a:r>
            <a:r>
              <a:rPr lang="en-US" altLang="zh-CN" sz="2400" dirty="0">
                <a:solidFill>
                  <a:prstClr val="black"/>
                </a:solidFill>
                <a:ea typeface="华文细黑"/>
              </a:rPr>
              <a:t>G</a:t>
            </a:r>
            <a:r>
              <a:rPr lang="zh-CN" altLang="en-US" sz="2400" dirty="0">
                <a:solidFill>
                  <a:prstClr val="black"/>
                </a:solidFill>
                <a:ea typeface="华文细黑"/>
              </a:rPr>
              <a:t>中，如果两个顶点间至少存在一条路径，称两个顶点强连通</a:t>
            </a:r>
            <a:r>
              <a:rPr lang="en-US" altLang="zh-CN" sz="2400" dirty="0">
                <a:solidFill>
                  <a:prstClr val="black"/>
                </a:solidFill>
                <a:ea typeface="华文细黑"/>
              </a:rPr>
              <a:t>(strongly connected)</a:t>
            </a:r>
            <a:r>
              <a:rPr lang="zh-CN" altLang="en-US" sz="2400" dirty="0">
                <a:solidFill>
                  <a:prstClr val="black"/>
                </a:solidFill>
                <a:ea typeface="华文细黑"/>
              </a:rPr>
              <a:t>。如果有向图</a:t>
            </a:r>
            <a:r>
              <a:rPr lang="en-US" altLang="zh-CN" sz="2400" dirty="0">
                <a:solidFill>
                  <a:prstClr val="black"/>
                </a:solidFill>
                <a:ea typeface="华文细黑"/>
              </a:rPr>
              <a:t>G</a:t>
            </a:r>
            <a:r>
              <a:rPr lang="zh-CN" altLang="en-US" sz="2400" dirty="0">
                <a:solidFill>
                  <a:prstClr val="black"/>
                </a:solidFill>
                <a:ea typeface="华文细黑"/>
              </a:rPr>
              <a:t>的每两个顶点都强连通，称</a:t>
            </a:r>
            <a:r>
              <a:rPr lang="en-US" altLang="zh-CN" sz="2400" dirty="0">
                <a:solidFill>
                  <a:prstClr val="black"/>
                </a:solidFill>
                <a:ea typeface="华文细黑"/>
              </a:rPr>
              <a:t>G</a:t>
            </a:r>
            <a:r>
              <a:rPr lang="zh-CN" altLang="en-US" sz="2400" dirty="0">
                <a:solidFill>
                  <a:prstClr val="black"/>
                </a:solidFill>
                <a:ea typeface="华文细黑"/>
              </a:rPr>
              <a:t>是一个强连通图。</a:t>
            </a:r>
            <a:endParaRPr lang="en-US" altLang="zh-CN" sz="2400" dirty="0">
              <a:solidFill>
                <a:prstClr val="black"/>
              </a:solidFill>
              <a:ea typeface="华文细黑"/>
            </a:endParaRPr>
          </a:p>
          <a:p>
            <a:pPr>
              <a:buFont typeface="Arial" pitchFamily="34" charset="0"/>
              <a:buChar char="•"/>
            </a:pPr>
            <a:r>
              <a:rPr lang="zh-CN" altLang="en-US" sz="2400" b="1" dirty="0">
                <a:solidFill>
                  <a:prstClr val="black"/>
                </a:solidFill>
                <a:latin typeface="黑体" pitchFamily="2" charset="-122"/>
                <a:ea typeface="黑体" pitchFamily="2" charset="-122"/>
              </a:rPr>
              <a:t>   最小强连通图 </a:t>
            </a:r>
            <a:r>
              <a:rPr lang="en-US" altLang="zh-CN" sz="2400" dirty="0">
                <a:solidFill>
                  <a:prstClr val="black"/>
                </a:solidFill>
                <a:latin typeface="黑体" pitchFamily="2" charset="-122"/>
                <a:ea typeface="黑体" pitchFamily="2" charset="-122"/>
              </a:rPr>
              <a:t>- </a:t>
            </a:r>
            <a:r>
              <a:rPr lang="zh-CN" altLang="en-US" sz="2400" dirty="0">
                <a:solidFill>
                  <a:prstClr val="black"/>
                </a:solidFill>
                <a:latin typeface="黑体" pitchFamily="2" charset="-122"/>
                <a:ea typeface="黑体" pitchFamily="2" charset="-122"/>
              </a:rPr>
              <a:t>把连通图的所有结点用最少的边将其连接起来的子图。</a:t>
            </a:r>
            <a:endParaRPr lang="en-US" altLang="zh-CN" sz="2400" dirty="0">
              <a:solidFill>
                <a:prstClr val="black"/>
              </a:solidFill>
              <a:latin typeface="黑体" pitchFamily="2" charset="-122"/>
              <a:ea typeface="黑体" pitchFamily="2" charset="-122"/>
            </a:endParaRPr>
          </a:p>
        </p:txBody>
      </p:sp>
      <p:pic>
        <p:nvPicPr>
          <p:cNvPr id="11" name="Picture 2" descr="http://hi.csdn.net/attachment/201108/9/0_1312890267qMUC.gif">
            <a:extLst>
              <a:ext uri="{FF2B5EF4-FFF2-40B4-BE49-F238E27FC236}">
                <a16:creationId xmlns:a16="http://schemas.microsoft.com/office/drawing/2014/main" id="{F56A4963-E097-453B-A595-7CFEE72BC0BE}"/>
              </a:ext>
            </a:extLst>
          </p:cNvPr>
          <p:cNvPicPr>
            <a:picLocks noChangeAspect="1" noChangeArrowheads="1"/>
          </p:cNvPicPr>
          <p:nvPr/>
        </p:nvPicPr>
        <p:blipFill>
          <a:blip r:embed="rId3" cstate="print"/>
          <a:srcRect/>
          <a:stretch>
            <a:fillRect/>
          </a:stretch>
        </p:blipFill>
        <p:spPr bwMode="auto">
          <a:xfrm>
            <a:off x="4311784" y="4016112"/>
            <a:ext cx="3048000" cy="1914525"/>
          </a:xfrm>
          <a:prstGeom prst="rect">
            <a:avLst/>
          </a:prstGeom>
          <a:noFill/>
        </p:spPr>
      </p:pic>
      <p:sp>
        <p:nvSpPr>
          <p:cNvPr id="12" name="TextBox 6">
            <a:extLst>
              <a:ext uri="{FF2B5EF4-FFF2-40B4-BE49-F238E27FC236}">
                <a16:creationId xmlns:a16="http://schemas.microsoft.com/office/drawing/2014/main" id="{977190BF-2B57-4303-B446-08886CE7C2EE}"/>
              </a:ext>
            </a:extLst>
          </p:cNvPr>
          <p:cNvSpPr txBox="1"/>
          <p:nvPr/>
        </p:nvSpPr>
        <p:spPr>
          <a:xfrm>
            <a:off x="7840176" y="4880208"/>
            <a:ext cx="1107996" cy="369332"/>
          </a:xfrm>
          <a:prstGeom prst="rect">
            <a:avLst/>
          </a:prstGeom>
          <a:noFill/>
        </p:spPr>
        <p:txBody>
          <a:bodyPr wrap="none" rtlCol="0">
            <a:spAutoFit/>
          </a:bodyPr>
          <a:lstStyle/>
          <a:p>
            <a:r>
              <a:rPr lang="zh-CN" altLang="en-US" dirty="0">
                <a:solidFill>
                  <a:prstClr val="black"/>
                </a:solidFill>
                <a:ea typeface="华文细黑"/>
              </a:rPr>
              <a:t>强连通图</a:t>
            </a:r>
          </a:p>
        </p:txBody>
      </p:sp>
      <p:sp>
        <p:nvSpPr>
          <p:cNvPr id="3" name="灯片编号占位符 2">
            <a:extLst>
              <a:ext uri="{FF2B5EF4-FFF2-40B4-BE49-F238E27FC236}">
                <a16:creationId xmlns:a16="http://schemas.microsoft.com/office/drawing/2014/main" id="{F93DECC2-3858-3F48-B40F-45546E62618B}"/>
              </a:ext>
            </a:extLst>
          </p:cNvPr>
          <p:cNvSpPr>
            <a:spLocks noGrp="1"/>
          </p:cNvSpPr>
          <p:nvPr>
            <p:ph type="sldNum" sz="quarter" idx="12"/>
          </p:nvPr>
        </p:nvSpPr>
        <p:spPr/>
        <p:txBody>
          <a:bodyPr/>
          <a:lstStyle/>
          <a:p>
            <a:fld id="{B13F0FA4-29F4-4B1D-A16B-0D7169EBD889}" type="slidenum">
              <a:rPr lang="en-US" smtClean="0"/>
              <a:t>16</a:t>
            </a:fld>
            <a:endParaRPr lang="en-US" dirty="0"/>
          </a:p>
        </p:txBody>
      </p:sp>
    </p:spTree>
    <p:extLst>
      <p:ext uri="{BB962C8B-B14F-4D97-AF65-F5344CB8AC3E}">
        <p14:creationId xmlns:p14="http://schemas.microsoft.com/office/powerpoint/2010/main" val="21760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常见图算法：传播影响力</a:t>
            </a:r>
          </a:p>
        </p:txBody>
      </p:sp>
      <p:sp>
        <p:nvSpPr>
          <p:cNvPr id="7" name="内容占位符 2">
            <a:extLst>
              <a:ext uri="{FF2B5EF4-FFF2-40B4-BE49-F238E27FC236}">
                <a16:creationId xmlns:a16="http://schemas.microsoft.com/office/drawing/2014/main" id="{B0FFC34D-EB72-4209-B691-CAC6A107CB21}"/>
              </a:ext>
            </a:extLst>
          </p:cNvPr>
          <p:cNvSpPr>
            <a:spLocks noGrp="1"/>
          </p:cNvSpPr>
          <p:nvPr>
            <p:ph idx="1"/>
          </p:nvPr>
        </p:nvSpPr>
        <p:spPr>
          <a:xfrm>
            <a:off x="467544" y="1124745"/>
            <a:ext cx="11450136" cy="3456384"/>
          </a:xfrm>
        </p:spPr>
        <p:txBody>
          <a:bodyPr>
            <a:normAutofit/>
          </a:bodyPr>
          <a:lstStyle/>
          <a:p>
            <a:pPr>
              <a:buNone/>
            </a:pPr>
            <a:r>
              <a:rPr lang="zh-CN" altLang="en-US" dirty="0"/>
              <a:t>可以计算每个节点的</a:t>
            </a:r>
            <a:r>
              <a:rPr lang="zh-CN" altLang="en-US" dirty="0">
                <a:solidFill>
                  <a:srgbClr val="FF0000"/>
                </a:solidFill>
              </a:rPr>
              <a:t>传播影响力</a:t>
            </a:r>
            <a:r>
              <a:rPr lang="zh-CN" altLang="en-US" dirty="0"/>
              <a:t>（</a:t>
            </a:r>
            <a:r>
              <a:rPr lang="en-US" altLang="zh-CN" dirty="0" err="1"/>
              <a:t>pagerank</a:t>
            </a:r>
            <a:r>
              <a:rPr lang="zh-CN" altLang="en-US" dirty="0"/>
              <a:t>）</a:t>
            </a:r>
            <a:endParaRPr lang="en-US" altLang="zh-CN" dirty="0"/>
          </a:p>
          <a:p>
            <a:pPr>
              <a:buNone/>
            </a:pPr>
            <a:r>
              <a:rPr lang="en-US" altLang="zh-CN" b="0" dirty="0"/>
              <a:t>    </a:t>
            </a:r>
            <a:r>
              <a:rPr lang="en-US" altLang="zh-CN" b="0" dirty="0" err="1"/>
              <a:t>Pagerank</a:t>
            </a:r>
            <a:r>
              <a:rPr lang="zh-CN" altLang="en-US" b="0" dirty="0"/>
              <a:t>：一个节点的“得票数”由所有链向它的节点的重要性来决定，到一个节点的边相当于对该节点投一票。一个节点的</a:t>
            </a:r>
            <a:r>
              <a:rPr lang="en-US" altLang="zh-CN" b="0" dirty="0" err="1"/>
              <a:t>PageRank</a:t>
            </a:r>
            <a:r>
              <a:rPr lang="zh-CN" altLang="en-US" b="0" dirty="0"/>
              <a:t>是由所有链向它的节点的重要性经过递归算法得到的。一个有较多链入的节点会有较高的等级，相反如果一个节点没有任何链入边，那么它没有等级。</a:t>
            </a:r>
          </a:p>
        </p:txBody>
      </p:sp>
      <p:pic>
        <p:nvPicPr>
          <p:cNvPr id="8" name="Picture 1">
            <a:extLst>
              <a:ext uri="{FF2B5EF4-FFF2-40B4-BE49-F238E27FC236}">
                <a16:creationId xmlns:a16="http://schemas.microsoft.com/office/drawing/2014/main" id="{09BACA56-6375-4EC9-BC0B-BCCE9C0D7297}"/>
              </a:ext>
            </a:extLst>
          </p:cNvPr>
          <p:cNvPicPr>
            <a:picLocks noChangeAspect="1" noChangeArrowheads="1"/>
          </p:cNvPicPr>
          <p:nvPr/>
        </p:nvPicPr>
        <p:blipFill>
          <a:blip r:embed="rId3" cstate="print"/>
          <a:srcRect/>
          <a:stretch>
            <a:fillRect/>
          </a:stretch>
        </p:blipFill>
        <p:spPr bwMode="auto">
          <a:xfrm>
            <a:off x="6145617" y="3554146"/>
            <a:ext cx="3699423" cy="2886416"/>
          </a:xfrm>
          <a:prstGeom prst="rect">
            <a:avLst/>
          </a:prstGeom>
          <a:noFill/>
          <a:ln w="9525">
            <a:noFill/>
            <a:miter lim="800000"/>
            <a:headEnd/>
            <a:tailEnd/>
          </a:ln>
        </p:spPr>
      </p:pic>
      <p:sp>
        <p:nvSpPr>
          <p:cNvPr id="13" name="TextBox 4">
            <a:extLst>
              <a:ext uri="{FF2B5EF4-FFF2-40B4-BE49-F238E27FC236}">
                <a16:creationId xmlns:a16="http://schemas.microsoft.com/office/drawing/2014/main" id="{F0208D99-38B4-449D-9241-55DD63F73E3A}"/>
              </a:ext>
            </a:extLst>
          </p:cNvPr>
          <p:cNvSpPr txBox="1"/>
          <p:nvPr/>
        </p:nvSpPr>
        <p:spPr>
          <a:xfrm>
            <a:off x="3616617" y="4388951"/>
            <a:ext cx="2273437" cy="1569660"/>
          </a:xfrm>
          <a:prstGeom prst="rect">
            <a:avLst/>
          </a:prstGeom>
          <a:noFill/>
        </p:spPr>
        <p:txBody>
          <a:bodyPr wrap="square" rtlCol="0">
            <a:spAutoFit/>
          </a:bodyPr>
          <a:lstStyle/>
          <a:p>
            <a:r>
              <a:rPr lang="zh-CN" altLang="en-US" sz="2400" b="1" dirty="0" smtClean="0"/>
              <a:t>节点</a:t>
            </a:r>
            <a:r>
              <a:rPr lang="zh-CN" altLang="en-US" sz="2400" b="1" dirty="0"/>
              <a:t>越大代表该节点在网络中</a:t>
            </a:r>
            <a:r>
              <a:rPr lang="en-US" altLang="zh-CN" sz="2400" b="1" dirty="0" err="1"/>
              <a:t>pagerank</a:t>
            </a:r>
            <a:r>
              <a:rPr lang="zh-CN" altLang="en-US" sz="2400" b="1" dirty="0"/>
              <a:t>等级越高</a:t>
            </a:r>
          </a:p>
        </p:txBody>
      </p:sp>
      <p:sp>
        <p:nvSpPr>
          <p:cNvPr id="3" name="灯片编号占位符 2">
            <a:extLst>
              <a:ext uri="{FF2B5EF4-FFF2-40B4-BE49-F238E27FC236}">
                <a16:creationId xmlns:a16="http://schemas.microsoft.com/office/drawing/2014/main" id="{8DD53A8A-DA58-8A49-9FE4-F0A15B1664F0}"/>
              </a:ext>
            </a:extLst>
          </p:cNvPr>
          <p:cNvSpPr>
            <a:spLocks noGrp="1"/>
          </p:cNvSpPr>
          <p:nvPr>
            <p:ph type="sldNum" sz="quarter" idx="12"/>
          </p:nvPr>
        </p:nvSpPr>
        <p:spPr/>
        <p:txBody>
          <a:bodyPr/>
          <a:lstStyle/>
          <a:p>
            <a:fld id="{B13F0FA4-29F4-4B1D-A16B-0D7169EBD889}" type="slidenum">
              <a:rPr lang="en-US" smtClean="0"/>
              <a:t>17</a:t>
            </a:fld>
            <a:endParaRPr lang="en-US" dirty="0"/>
          </a:p>
        </p:txBody>
      </p:sp>
    </p:spTree>
    <p:extLst>
      <p:ext uri="{BB962C8B-B14F-4D97-AF65-F5344CB8AC3E}">
        <p14:creationId xmlns:p14="http://schemas.microsoft.com/office/powerpoint/2010/main" val="258865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常见图算法</a:t>
            </a:r>
          </a:p>
        </p:txBody>
      </p:sp>
      <p:pic>
        <p:nvPicPr>
          <p:cNvPr id="15" name="图片 14">
            <a:extLst>
              <a:ext uri="{FF2B5EF4-FFF2-40B4-BE49-F238E27FC236}">
                <a16:creationId xmlns:a16="http://schemas.microsoft.com/office/drawing/2014/main" id="{75021BAE-41C4-43C4-A30C-2EEC0B9B5F4B}"/>
              </a:ext>
            </a:extLst>
          </p:cNvPr>
          <p:cNvPicPr>
            <a:picLocks noChangeAspect="1"/>
          </p:cNvPicPr>
          <p:nvPr/>
        </p:nvPicPr>
        <p:blipFill>
          <a:blip r:embed="rId2"/>
          <a:stretch>
            <a:fillRect/>
          </a:stretch>
        </p:blipFill>
        <p:spPr>
          <a:xfrm>
            <a:off x="3501409" y="1833024"/>
            <a:ext cx="7426672" cy="3191951"/>
          </a:xfrm>
          <a:prstGeom prst="rect">
            <a:avLst/>
          </a:prstGeom>
        </p:spPr>
      </p:pic>
      <p:sp>
        <p:nvSpPr>
          <p:cNvPr id="16" name="文本框 15">
            <a:extLst>
              <a:ext uri="{FF2B5EF4-FFF2-40B4-BE49-F238E27FC236}">
                <a16:creationId xmlns:a16="http://schemas.microsoft.com/office/drawing/2014/main" id="{4BBB9188-56FB-4094-BEEF-7D0B342F521D}"/>
              </a:ext>
            </a:extLst>
          </p:cNvPr>
          <p:cNvSpPr txBox="1"/>
          <p:nvPr/>
        </p:nvSpPr>
        <p:spPr>
          <a:xfrm>
            <a:off x="680483" y="2376978"/>
            <a:ext cx="2698175" cy="523220"/>
          </a:xfrm>
          <a:prstGeom prst="rect">
            <a:avLst/>
          </a:prstGeom>
          <a:noFill/>
        </p:spPr>
        <p:txBody>
          <a:bodyPr wrap="none" rtlCol="0">
            <a:spAutoFit/>
          </a:bodyPr>
          <a:lstStyle/>
          <a:p>
            <a:r>
              <a:rPr lang="zh-CN" altLang="en-US" sz="2800" b="1" dirty="0">
                <a:solidFill>
                  <a:srgbClr val="C00000"/>
                </a:solidFill>
              </a:rPr>
              <a:t>遍历类的图算法</a:t>
            </a:r>
          </a:p>
        </p:txBody>
      </p:sp>
      <p:sp>
        <p:nvSpPr>
          <p:cNvPr id="18" name="文本框 17">
            <a:extLst>
              <a:ext uri="{FF2B5EF4-FFF2-40B4-BE49-F238E27FC236}">
                <a16:creationId xmlns:a16="http://schemas.microsoft.com/office/drawing/2014/main" id="{4FDAE99D-145A-406F-B5AD-C6CFCDD77BF0}"/>
              </a:ext>
            </a:extLst>
          </p:cNvPr>
          <p:cNvSpPr txBox="1"/>
          <p:nvPr/>
        </p:nvSpPr>
        <p:spPr>
          <a:xfrm>
            <a:off x="680483" y="3895183"/>
            <a:ext cx="2698175" cy="523220"/>
          </a:xfrm>
          <a:prstGeom prst="rect">
            <a:avLst/>
          </a:prstGeom>
          <a:noFill/>
        </p:spPr>
        <p:txBody>
          <a:bodyPr wrap="none" rtlCol="0">
            <a:spAutoFit/>
          </a:bodyPr>
          <a:lstStyle/>
          <a:p>
            <a:r>
              <a:rPr lang="zh-CN" altLang="en-US" sz="2800" b="1" dirty="0">
                <a:solidFill>
                  <a:srgbClr val="C00000"/>
                </a:solidFill>
              </a:rPr>
              <a:t>计算类的图算法</a:t>
            </a:r>
          </a:p>
        </p:txBody>
      </p:sp>
      <p:sp>
        <p:nvSpPr>
          <p:cNvPr id="3" name="灯片编号占位符 2">
            <a:extLst>
              <a:ext uri="{FF2B5EF4-FFF2-40B4-BE49-F238E27FC236}">
                <a16:creationId xmlns:a16="http://schemas.microsoft.com/office/drawing/2014/main" id="{EB046B8B-AFFD-5749-A25D-ADE8E2290AA5}"/>
              </a:ext>
            </a:extLst>
          </p:cNvPr>
          <p:cNvSpPr>
            <a:spLocks noGrp="1"/>
          </p:cNvSpPr>
          <p:nvPr>
            <p:ph type="sldNum" sz="quarter" idx="12"/>
          </p:nvPr>
        </p:nvSpPr>
        <p:spPr/>
        <p:txBody>
          <a:bodyPr/>
          <a:lstStyle/>
          <a:p>
            <a:fld id="{B13F0FA4-29F4-4B1D-A16B-0D7169EBD889}" type="slidenum">
              <a:rPr lang="en-US" smtClean="0"/>
              <a:t>18</a:t>
            </a:fld>
            <a:endParaRPr lang="en-US" dirty="0"/>
          </a:p>
        </p:txBody>
      </p:sp>
    </p:spTree>
    <p:extLst>
      <p:ext uri="{BB962C8B-B14F-4D97-AF65-F5344CB8AC3E}">
        <p14:creationId xmlns:p14="http://schemas.microsoft.com/office/powerpoint/2010/main" val="351892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图计算应用</a:t>
            </a:r>
            <a:endParaRPr lang="en-US" dirty="0"/>
          </a:p>
        </p:txBody>
      </p:sp>
      <p:graphicFrame>
        <p:nvGraphicFramePr>
          <p:cNvPr id="20" name="内容占位符 4">
            <a:extLst>
              <a:ext uri="{FF2B5EF4-FFF2-40B4-BE49-F238E27FC236}">
                <a16:creationId xmlns:a16="http://schemas.microsoft.com/office/drawing/2014/main" id="{7F5E99C4-5E4C-4BCB-82FE-6FD0DEEDE291}"/>
              </a:ext>
            </a:extLst>
          </p:cNvPr>
          <p:cNvGraphicFramePr>
            <a:graphicFrameLocks/>
          </p:cNvGraphicFramePr>
          <p:nvPr>
            <p:extLst>
              <p:ext uri="{D42A27DB-BD31-4B8C-83A1-F6EECF244321}">
                <p14:modId xmlns:p14="http://schemas.microsoft.com/office/powerpoint/2010/main" val="355057484"/>
              </p:ext>
            </p:extLst>
          </p:nvPr>
        </p:nvGraphicFramePr>
        <p:xfrm>
          <a:off x="1999313" y="1553799"/>
          <a:ext cx="7932737" cy="3994286"/>
        </p:xfrm>
        <a:graphic>
          <a:graphicData uri="http://schemas.openxmlformats.org/drawingml/2006/table">
            <a:tbl>
              <a:tblPr/>
              <a:tblGrid>
                <a:gridCol w="3982186">
                  <a:extLst>
                    <a:ext uri="{9D8B030D-6E8A-4147-A177-3AD203B41FA5}">
                      <a16:colId xmlns:a16="http://schemas.microsoft.com/office/drawing/2014/main" val="20000"/>
                    </a:ext>
                  </a:extLst>
                </a:gridCol>
                <a:gridCol w="3950551">
                  <a:extLst>
                    <a:ext uri="{9D8B030D-6E8A-4147-A177-3AD203B41FA5}">
                      <a16:colId xmlns:a16="http://schemas.microsoft.com/office/drawing/2014/main" val="20001"/>
                    </a:ext>
                  </a:extLst>
                </a:gridCol>
              </a:tblGrid>
              <a:tr h="457123">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Gill Sans MT" pitchFamily="34" charset="0"/>
                          <a:ea typeface="微软雅黑" panose="020B0503020204020204" pitchFamily="34" charset="-122"/>
                          <a:cs typeface="+mn-cs"/>
                          <a:sym typeface="Times New Roman" panose="02020603050405020304" pitchFamily="18" charset="0"/>
                        </a:rPr>
                        <a:t>现实需求</a:t>
                      </a:r>
                      <a:endParaRPr kumimoji="0" lang="zh-CN" altLang="en-US" sz="2400" b="1" i="0" u="none" strike="noStrike" cap="none" normalizeH="0" baseline="0" dirty="0">
                        <a:ln>
                          <a:noFill/>
                        </a:ln>
                        <a:solidFill>
                          <a:srgbClr val="FFFFFF"/>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FFFFFF"/>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图算法</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网页搜索排名</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PageRank</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1"/>
                  </a:ext>
                </a:extLst>
              </a:tr>
              <a:tr h="42663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广告推荐</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Collaborative Filtering</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2"/>
                  </a:ext>
                </a:extLst>
              </a:tr>
              <a:tr h="4266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社区挖掘</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Community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3"/>
                  </a:ext>
                </a:extLst>
              </a:tr>
              <a:tr h="42663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种子目标探索</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algn="ctr"/>
                      <a:r>
                        <a:rPr kumimoji="1" 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Vertex Nomination	</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4"/>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组织发掘</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Local Community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5"/>
                  </a:ext>
                </a:extLst>
              </a:tr>
              <a:tr h="426645">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反洗钱检测</a:t>
                      </a: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Query by Example</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7" marR="91427" marT="45692" marB="4569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F6"/>
                    </a:solidFill>
                  </a:tcPr>
                </a:tc>
                <a:extLst>
                  <a:ext uri="{0D108BD9-81ED-4DB2-BD59-A6C34878D82A}">
                    <a16:rowId xmlns:a16="http://schemas.microsoft.com/office/drawing/2014/main" val="10006"/>
                  </a:ext>
                </a:extLst>
              </a:tr>
              <a:tr h="488594">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领导能力检测</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lvl1pPr>
                        <a:spcBef>
                          <a:spcPts val="600"/>
                        </a:spcBef>
                        <a:buClr>
                          <a:schemeClr val="accent1"/>
                        </a:buClr>
                        <a:buSzPct val="76000"/>
                        <a:buFont typeface="Wingdings 3" panose="05040102010807070707" pitchFamily="18" charset="2"/>
                        <a:defRPr kumimoji="1" sz="2200">
                          <a:solidFill>
                            <a:schemeClr val="tx1"/>
                          </a:solidFill>
                          <a:latin typeface="Gill Sans MT" pitchFamily="34" charset="0"/>
                          <a:ea typeface="微软雅黑" panose="020B0503020204020204" pitchFamily="34" charset="-122"/>
                          <a:sym typeface="Times New Roman" panose="02020603050405020304" pitchFamily="18" charset="0"/>
                        </a:defRPr>
                      </a:lvl1pPr>
                      <a:lvl2pPr marL="742950" indent="-285750">
                        <a:spcBef>
                          <a:spcPts val="500"/>
                        </a:spcBef>
                        <a:buClr>
                          <a:schemeClr val="accent2"/>
                        </a:buClr>
                        <a:buSzPct val="76000"/>
                        <a:buFont typeface="Wingdings 3" panose="05040102010807070707" pitchFamily="18" charset="2"/>
                        <a:defRPr kumimoji="1" sz="2100">
                          <a:solidFill>
                            <a:schemeClr val="tx2"/>
                          </a:solidFill>
                          <a:latin typeface="Gill Sans MT" pitchFamily="34" charset="0"/>
                          <a:ea typeface="微软雅黑" panose="020B0503020204020204" pitchFamily="34" charset="-122"/>
                          <a:sym typeface="Times New Roman" panose="02020603050405020304" pitchFamily="18" charset="0"/>
                        </a:defRPr>
                      </a:lvl2pPr>
                      <a:lvl3pPr marL="1143000" indent="-228600">
                        <a:spcBef>
                          <a:spcPts val="500"/>
                        </a:spcBef>
                        <a:buClr>
                          <a:srgbClr val="BCBCBC"/>
                        </a:buClr>
                        <a:buSzPct val="76000"/>
                        <a:buFont typeface="Wingdings 3" panose="05040102010807070707" pitchFamily="18"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3pPr>
                      <a:lvl4pPr marL="1600200" indent="-228600">
                        <a:spcBef>
                          <a:spcPts val="400"/>
                        </a:spcBef>
                        <a:buClr>
                          <a:srgbClr val="8BA2B4"/>
                        </a:buClr>
                        <a:buSzPct val="70000"/>
                        <a:buFont typeface="Wingdings" panose="05000000000000000000" pitchFamily="2" charset="2"/>
                        <a:defRPr kumimoji="1">
                          <a:solidFill>
                            <a:schemeClr val="tx1"/>
                          </a:solidFill>
                          <a:latin typeface="Gill Sans MT" pitchFamily="34" charset="0"/>
                          <a:ea typeface="微软雅黑" panose="020B0503020204020204" pitchFamily="34" charset="-122"/>
                          <a:sym typeface="Times New Roman" panose="02020603050405020304" pitchFamily="18" charset="0"/>
                        </a:defRPr>
                      </a:lvl4pPr>
                      <a:lvl5pPr marL="2057400" indent="-228600">
                        <a:spcBef>
                          <a:spcPts val="300"/>
                        </a:spcBef>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defRPr kumimoji="1" sz="1400">
                          <a:solidFill>
                            <a:schemeClr val="tx1"/>
                          </a:solidFill>
                          <a:latin typeface="Gill Sans MT" pitchFamily="34" charset="0"/>
                          <a:ea typeface="微软雅黑" panose="020B0503020204020204" pitchFamily="34" charset="-122"/>
                          <a:sym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Role prediction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7"/>
                  </a:ext>
                </a:extLst>
              </a:tr>
              <a:tr h="48859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0" i="0" u="none" strike="noStrike" kern="1200" cap="none" normalizeH="0" baseline="0" dirty="0">
                          <a:ln>
                            <a:noFill/>
                          </a:ln>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sym typeface="Times New Roman" panose="02020603050405020304" pitchFamily="18" charset="0"/>
                        </a:rPr>
                        <a:t>网络攻击检测</a:t>
                      </a: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rPr>
                        <a:t>Anomaly Detection</a:t>
                      </a:r>
                      <a:endParaRPr kumimoji="1" lang="zh-CN" altLang="en-US" sz="2200" b="0" i="0" u="none" strike="noStrike" kern="1200" baseline="0" dirty="0">
                        <a:solidFill>
                          <a:srgbClr val="0000CC"/>
                        </a:solidFill>
                        <a:latin typeface="Gill Sans MT" pitchFamily="34" charset="0"/>
                        <a:ea typeface="微软雅黑" panose="020B0503020204020204" pitchFamily="34" charset="-122"/>
                        <a:cs typeface="+mn-cs"/>
                        <a:sym typeface="Times New Roman" panose="02020603050405020304" pitchFamily="18" charset="0"/>
                      </a:endParaRPr>
                    </a:p>
                  </a:txBody>
                  <a:tcPr marL="91423" marR="91423" marT="45687" marB="4568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FE6ED"/>
                    </a:solidFill>
                  </a:tcPr>
                </a:tc>
                <a:extLst>
                  <a:ext uri="{0D108BD9-81ED-4DB2-BD59-A6C34878D82A}">
                    <a16:rowId xmlns:a16="http://schemas.microsoft.com/office/drawing/2014/main" val="10008"/>
                  </a:ext>
                </a:extLst>
              </a:tr>
            </a:tbl>
          </a:graphicData>
        </a:graphic>
      </p:graphicFrame>
      <p:sp>
        <p:nvSpPr>
          <p:cNvPr id="21" name="文本框 20">
            <a:extLst>
              <a:ext uri="{FF2B5EF4-FFF2-40B4-BE49-F238E27FC236}">
                <a16:creationId xmlns:a16="http://schemas.microsoft.com/office/drawing/2014/main" id="{61B5F945-B740-4D2F-A24F-E9A38B61A0B2}"/>
              </a:ext>
            </a:extLst>
          </p:cNvPr>
          <p:cNvSpPr txBox="1"/>
          <p:nvPr/>
        </p:nvSpPr>
        <p:spPr>
          <a:xfrm>
            <a:off x="3294713" y="5679712"/>
            <a:ext cx="5545137" cy="338137"/>
          </a:xfrm>
          <a:prstGeom prst="rect">
            <a:avLst/>
          </a:prstGeom>
          <a:noFill/>
        </p:spPr>
        <p:txBody>
          <a:bodyPr>
            <a:spAutoFit/>
          </a:bodyPr>
          <a:lstStyle/>
          <a:p>
            <a:pPr>
              <a:defRPr/>
            </a:pPr>
            <a:r>
              <a:rPr lang="zh-CN" altLang="en-US" sz="1600" b="0" i="1" dirty="0">
                <a:solidFill>
                  <a:schemeClr val="tx1">
                    <a:lumMod val="65000"/>
                    <a:lumOff val="35000"/>
                  </a:schemeClr>
                </a:solidFill>
                <a:latin typeface="微软雅黑" panose="020B0503020204020204" pitchFamily="34" charset="-122"/>
                <a:ea typeface="微软雅黑" panose="020B0503020204020204" pitchFamily="34" charset="-122"/>
              </a:rPr>
              <a:t>来源：</a:t>
            </a:r>
            <a:r>
              <a:rPr lang="en-US" altLang="zh-CN" sz="1600" b="0" i="1" dirty="0">
                <a:solidFill>
                  <a:schemeClr val="tx1">
                    <a:lumMod val="65000"/>
                    <a:lumOff val="35000"/>
                  </a:schemeClr>
                </a:solidFill>
                <a:latin typeface="微软雅黑" panose="020B0503020204020204" pitchFamily="34" charset="-122"/>
                <a:ea typeface="微软雅黑" panose="020B0503020204020204" pitchFamily="34" charset="-122"/>
              </a:rPr>
              <a:t>HIERARCHICAL IDENTIFY VERIFY EXPLOIT (HIVE)</a:t>
            </a:r>
            <a:endParaRPr lang="en-US" sz="1600" b="0" i="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81694121-6476-E549-BAF3-03EE45A88473}"/>
              </a:ext>
            </a:extLst>
          </p:cNvPr>
          <p:cNvSpPr>
            <a:spLocks noGrp="1"/>
          </p:cNvSpPr>
          <p:nvPr>
            <p:ph type="sldNum" sz="quarter" idx="12"/>
          </p:nvPr>
        </p:nvSpPr>
        <p:spPr/>
        <p:txBody>
          <a:bodyPr/>
          <a:lstStyle/>
          <a:p>
            <a:fld id="{B13F0FA4-29F4-4B1D-A16B-0D7169EBD889}" type="slidenum">
              <a:rPr lang="en-US" smtClean="0"/>
              <a:t>19</a:t>
            </a:fld>
            <a:endParaRPr lang="en-US" dirty="0"/>
          </a:p>
        </p:txBody>
      </p:sp>
    </p:spTree>
    <p:extLst>
      <p:ext uri="{BB962C8B-B14F-4D97-AF65-F5344CB8AC3E}">
        <p14:creationId xmlns:p14="http://schemas.microsoft.com/office/powerpoint/2010/main" val="245709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6" name="图片 5">
            <a:extLst>
              <a:ext uri="{FF2B5EF4-FFF2-40B4-BE49-F238E27FC236}">
                <a16:creationId xmlns:a16="http://schemas.microsoft.com/office/drawing/2014/main" id="{D6625695-FF31-495C-8E77-802F8551593C}"/>
              </a:ext>
            </a:extLst>
          </p:cNvPr>
          <p:cNvPicPr>
            <a:picLocks noChangeAspect="1"/>
          </p:cNvPicPr>
          <p:nvPr/>
        </p:nvPicPr>
        <p:blipFill>
          <a:blip r:embed="rId2"/>
          <a:stretch>
            <a:fillRect/>
          </a:stretch>
        </p:blipFill>
        <p:spPr>
          <a:xfrm>
            <a:off x="905423" y="2680751"/>
            <a:ext cx="8729652" cy="3841603"/>
          </a:xfrm>
          <a:prstGeom prst="rect">
            <a:avLst/>
          </a:prstGeom>
        </p:spPr>
      </p:pic>
      <p:pic>
        <p:nvPicPr>
          <p:cNvPr id="7" name="图片 6">
            <a:extLst>
              <a:ext uri="{FF2B5EF4-FFF2-40B4-BE49-F238E27FC236}">
                <a16:creationId xmlns:a16="http://schemas.microsoft.com/office/drawing/2014/main" id="{BF56A8E7-719D-464B-8A14-B4FBDA0F343B}"/>
              </a:ext>
            </a:extLst>
          </p:cNvPr>
          <p:cNvPicPr>
            <a:picLocks noChangeAspect="1"/>
          </p:cNvPicPr>
          <p:nvPr/>
        </p:nvPicPr>
        <p:blipFill>
          <a:blip r:embed="rId3"/>
          <a:stretch>
            <a:fillRect/>
          </a:stretch>
        </p:blipFill>
        <p:spPr>
          <a:xfrm>
            <a:off x="905423" y="1052641"/>
            <a:ext cx="9347200" cy="1628110"/>
          </a:xfrm>
          <a:prstGeom prst="rect">
            <a:avLst/>
          </a:prstGeom>
        </p:spPr>
      </p:pic>
      <p:sp>
        <p:nvSpPr>
          <p:cNvPr id="3" name="灯片编号占位符 2">
            <a:extLst>
              <a:ext uri="{FF2B5EF4-FFF2-40B4-BE49-F238E27FC236}">
                <a16:creationId xmlns:a16="http://schemas.microsoft.com/office/drawing/2014/main" id="{A572C08F-E3B6-AA44-A37E-7656EED38630}"/>
              </a:ext>
            </a:extLst>
          </p:cNvPr>
          <p:cNvSpPr>
            <a:spLocks noGrp="1"/>
          </p:cNvSpPr>
          <p:nvPr>
            <p:ph type="sldNum" sz="quarter" idx="12"/>
          </p:nvPr>
        </p:nvSpPr>
        <p:spPr/>
        <p:txBody>
          <a:bodyPr/>
          <a:lstStyle/>
          <a:p>
            <a:fld id="{B13F0FA4-29F4-4B1D-A16B-0D7169EBD889}" type="slidenum">
              <a:rPr lang="en-US" smtClean="0"/>
              <a:t>2</a:t>
            </a:fld>
            <a:endParaRPr lang="en-US" dirty="0"/>
          </a:p>
        </p:txBody>
      </p:sp>
    </p:spTree>
    <p:extLst>
      <p:ext uri="{BB962C8B-B14F-4D97-AF65-F5344CB8AC3E}">
        <p14:creationId xmlns:p14="http://schemas.microsoft.com/office/powerpoint/2010/main" val="209287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运营商精准推荐</a:t>
            </a:r>
            <a:endParaRPr lang="en-US" dirty="0"/>
          </a:p>
        </p:txBody>
      </p:sp>
      <p:sp>
        <p:nvSpPr>
          <p:cNvPr id="27" name="TextBox 5">
            <a:extLst>
              <a:ext uri="{FF2B5EF4-FFF2-40B4-BE49-F238E27FC236}">
                <a16:creationId xmlns:a16="http://schemas.microsoft.com/office/drawing/2014/main" id="{E9AB9973-1A8B-4B38-817A-9C60BD9BC5FD}"/>
              </a:ext>
            </a:extLst>
          </p:cNvPr>
          <p:cNvSpPr txBox="1"/>
          <p:nvPr/>
        </p:nvSpPr>
        <p:spPr>
          <a:xfrm>
            <a:off x="680483" y="1189473"/>
            <a:ext cx="6919074" cy="1200329"/>
          </a:xfrm>
          <a:prstGeom prst="rect">
            <a:avLst/>
          </a:prstGeom>
          <a:noFill/>
        </p:spPr>
        <p:txBody>
          <a:bodyPr wrap="none" rtlCol="0">
            <a:spAutoFit/>
          </a:bodyPr>
          <a:lstStyle/>
          <a:p>
            <a:pPr>
              <a:buFont typeface="Arial" pitchFamily="34" charset="0"/>
              <a:buChar char="•"/>
            </a:pPr>
            <a:r>
              <a:rPr lang="zh-CN" altLang="en-US" sz="2400" b="1" dirty="0">
                <a:solidFill>
                  <a:prstClr val="black"/>
                </a:solidFill>
                <a:ea typeface="华文细黑"/>
              </a:rPr>
              <a:t> 数据准备：用户</a:t>
            </a:r>
            <a:r>
              <a:rPr lang="en-US" altLang="zh-CN" sz="2400" b="1" dirty="0">
                <a:solidFill>
                  <a:prstClr val="black"/>
                </a:solidFill>
                <a:ea typeface="华文细黑"/>
              </a:rPr>
              <a:t>ID</a:t>
            </a:r>
            <a:r>
              <a:rPr lang="zh-CN" altLang="en-US" sz="2400" b="1" dirty="0">
                <a:solidFill>
                  <a:prstClr val="black"/>
                </a:solidFill>
                <a:ea typeface="华文细黑"/>
              </a:rPr>
              <a:t>，用户标签；</a:t>
            </a:r>
            <a:endParaRPr lang="en-US" altLang="zh-CN" sz="2400" b="1" dirty="0">
              <a:solidFill>
                <a:prstClr val="black"/>
              </a:solidFill>
              <a:ea typeface="华文细黑"/>
            </a:endParaRPr>
          </a:p>
          <a:p>
            <a:pPr>
              <a:buFont typeface="Arial" pitchFamily="34" charset="0"/>
              <a:buChar char="•"/>
            </a:pPr>
            <a:r>
              <a:rPr lang="zh-CN" altLang="en-US" sz="2400" b="1" dirty="0">
                <a:solidFill>
                  <a:prstClr val="black"/>
                </a:solidFill>
                <a:ea typeface="华文细黑"/>
              </a:rPr>
              <a:t> 以用户为顶点，相同</a:t>
            </a:r>
            <a:r>
              <a:rPr lang="en-US" altLang="zh-CN" sz="2400" b="1" dirty="0">
                <a:solidFill>
                  <a:prstClr val="black"/>
                </a:solidFill>
                <a:ea typeface="华文细黑"/>
              </a:rPr>
              <a:t>tag</a:t>
            </a:r>
            <a:r>
              <a:rPr lang="zh-CN" altLang="en-US" sz="2400" b="1" dirty="0">
                <a:solidFill>
                  <a:prstClr val="black"/>
                </a:solidFill>
                <a:ea typeface="华文细黑"/>
              </a:rPr>
              <a:t>为边，形成兴趣图结构；</a:t>
            </a:r>
            <a:endParaRPr lang="en-US" altLang="zh-CN" sz="2400" b="1" dirty="0">
              <a:solidFill>
                <a:prstClr val="black"/>
              </a:solidFill>
              <a:ea typeface="华文细黑"/>
            </a:endParaRPr>
          </a:p>
          <a:p>
            <a:pPr>
              <a:buFont typeface="Arial" pitchFamily="34" charset="0"/>
              <a:buChar char="•"/>
            </a:pPr>
            <a:r>
              <a:rPr lang="zh-CN" altLang="en-US" sz="2400" b="1" dirty="0">
                <a:solidFill>
                  <a:prstClr val="black"/>
                </a:solidFill>
                <a:ea typeface="华文细黑"/>
              </a:rPr>
              <a:t> 利用</a:t>
            </a:r>
            <a:r>
              <a:rPr lang="en-US" altLang="zh-CN" sz="2400" b="1" dirty="0">
                <a:solidFill>
                  <a:prstClr val="black"/>
                </a:solidFill>
                <a:ea typeface="华文细黑"/>
              </a:rPr>
              <a:t>2</a:t>
            </a:r>
            <a:r>
              <a:rPr lang="zh-CN" altLang="en-US" sz="2400" b="1" dirty="0">
                <a:solidFill>
                  <a:prstClr val="black"/>
                </a:solidFill>
                <a:ea typeface="华文细黑"/>
              </a:rPr>
              <a:t>步</a:t>
            </a:r>
            <a:r>
              <a:rPr lang="en-US" altLang="zh-CN" sz="2400" b="1" dirty="0">
                <a:solidFill>
                  <a:prstClr val="black"/>
                </a:solidFill>
                <a:ea typeface="华文细黑"/>
              </a:rPr>
              <a:t>3</a:t>
            </a:r>
            <a:r>
              <a:rPr lang="zh-CN" altLang="en-US" sz="2400" b="1" dirty="0">
                <a:solidFill>
                  <a:prstClr val="black"/>
                </a:solidFill>
                <a:ea typeface="华文细黑"/>
              </a:rPr>
              <a:t>步邻居为用户实时精准推荐。</a:t>
            </a:r>
          </a:p>
        </p:txBody>
      </p:sp>
      <p:pic>
        <p:nvPicPr>
          <p:cNvPr id="29" name="Picture 3">
            <a:extLst>
              <a:ext uri="{FF2B5EF4-FFF2-40B4-BE49-F238E27FC236}">
                <a16:creationId xmlns:a16="http://schemas.microsoft.com/office/drawing/2014/main" id="{7359C9E6-E2C6-4148-B520-610572A64F46}"/>
              </a:ext>
            </a:extLst>
          </p:cNvPr>
          <p:cNvPicPr>
            <a:picLocks noChangeAspect="1" noChangeArrowheads="1"/>
          </p:cNvPicPr>
          <p:nvPr/>
        </p:nvPicPr>
        <p:blipFill>
          <a:blip r:embed="rId2" cstate="print"/>
          <a:srcRect/>
          <a:stretch>
            <a:fillRect/>
          </a:stretch>
        </p:blipFill>
        <p:spPr bwMode="auto">
          <a:xfrm>
            <a:off x="7672042" y="2168664"/>
            <a:ext cx="4255798" cy="2886075"/>
          </a:xfrm>
          <a:prstGeom prst="rect">
            <a:avLst/>
          </a:prstGeom>
          <a:noFill/>
          <a:ln w="9525">
            <a:noFill/>
            <a:miter lim="800000"/>
            <a:headEnd/>
            <a:tailEnd/>
          </a:ln>
        </p:spPr>
      </p:pic>
      <p:pic>
        <p:nvPicPr>
          <p:cNvPr id="30" name="Picture 5">
            <a:extLst>
              <a:ext uri="{FF2B5EF4-FFF2-40B4-BE49-F238E27FC236}">
                <a16:creationId xmlns:a16="http://schemas.microsoft.com/office/drawing/2014/main" id="{49D8A29E-C0B6-4B72-86EB-0A2A33D1411B}"/>
              </a:ext>
            </a:extLst>
          </p:cNvPr>
          <p:cNvPicPr>
            <a:picLocks noChangeAspect="1" noChangeArrowheads="1"/>
          </p:cNvPicPr>
          <p:nvPr/>
        </p:nvPicPr>
        <p:blipFill>
          <a:blip r:embed="rId3" cstate="print"/>
          <a:srcRect/>
          <a:stretch>
            <a:fillRect/>
          </a:stretch>
        </p:blipFill>
        <p:spPr bwMode="auto">
          <a:xfrm>
            <a:off x="800655" y="2601082"/>
            <a:ext cx="6046299" cy="3322354"/>
          </a:xfrm>
          <a:prstGeom prst="rect">
            <a:avLst/>
          </a:prstGeom>
          <a:noFill/>
          <a:ln w="9525">
            <a:noFill/>
            <a:miter lim="800000"/>
            <a:headEnd/>
            <a:tailEnd/>
          </a:ln>
        </p:spPr>
      </p:pic>
      <p:sp>
        <p:nvSpPr>
          <p:cNvPr id="31" name="TextBox 10">
            <a:extLst>
              <a:ext uri="{FF2B5EF4-FFF2-40B4-BE49-F238E27FC236}">
                <a16:creationId xmlns:a16="http://schemas.microsoft.com/office/drawing/2014/main" id="{2ADA9DEF-3204-4D6C-A8B6-A0938B1D0071}"/>
              </a:ext>
            </a:extLst>
          </p:cNvPr>
          <p:cNvSpPr txBox="1"/>
          <p:nvPr/>
        </p:nvSpPr>
        <p:spPr>
          <a:xfrm>
            <a:off x="2510359" y="6027305"/>
            <a:ext cx="1999265" cy="461665"/>
          </a:xfrm>
          <a:prstGeom prst="rect">
            <a:avLst/>
          </a:prstGeom>
          <a:noFill/>
        </p:spPr>
        <p:txBody>
          <a:bodyPr wrap="none" rtlCol="0">
            <a:spAutoFit/>
          </a:bodyPr>
          <a:lstStyle/>
          <a:p>
            <a:r>
              <a:rPr lang="zh-CN" altLang="en-US" sz="2400" b="1" dirty="0">
                <a:solidFill>
                  <a:prstClr val="black"/>
                </a:solidFill>
                <a:ea typeface="华文细黑"/>
              </a:rPr>
              <a:t>用户</a:t>
            </a:r>
            <a:r>
              <a:rPr lang="en-US" altLang="zh-CN" sz="2400" b="1" dirty="0">
                <a:solidFill>
                  <a:prstClr val="black"/>
                </a:solidFill>
                <a:ea typeface="华文细黑"/>
              </a:rPr>
              <a:t>ID</a:t>
            </a:r>
            <a:r>
              <a:rPr lang="zh-CN" altLang="en-US" sz="2400" b="1" dirty="0">
                <a:solidFill>
                  <a:prstClr val="black"/>
                </a:solidFill>
                <a:ea typeface="华文细黑"/>
              </a:rPr>
              <a:t>及标签</a:t>
            </a:r>
          </a:p>
        </p:txBody>
      </p:sp>
      <p:sp>
        <p:nvSpPr>
          <p:cNvPr id="32" name="TextBox 11">
            <a:extLst>
              <a:ext uri="{FF2B5EF4-FFF2-40B4-BE49-F238E27FC236}">
                <a16:creationId xmlns:a16="http://schemas.microsoft.com/office/drawing/2014/main" id="{5F55FA65-8FC7-4927-8F83-856262A81D96}"/>
              </a:ext>
            </a:extLst>
          </p:cNvPr>
          <p:cNvSpPr txBox="1"/>
          <p:nvPr/>
        </p:nvSpPr>
        <p:spPr>
          <a:xfrm>
            <a:off x="8780900" y="5194264"/>
            <a:ext cx="1723549" cy="461665"/>
          </a:xfrm>
          <a:prstGeom prst="rect">
            <a:avLst/>
          </a:prstGeom>
          <a:noFill/>
        </p:spPr>
        <p:txBody>
          <a:bodyPr wrap="none" rtlCol="0">
            <a:spAutoFit/>
          </a:bodyPr>
          <a:lstStyle/>
          <a:p>
            <a:r>
              <a:rPr lang="zh-CN" altLang="en-US" sz="2400" b="1" dirty="0">
                <a:solidFill>
                  <a:prstClr val="black"/>
                </a:solidFill>
                <a:ea typeface="华文细黑"/>
              </a:rPr>
              <a:t>兴趣图结构</a:t>
            </a:r>
          </a:p>
        </p:txBody>
      </p:sp>
      <p:sp>
        <p:nvSpPr>
          <p:cNvPr id="3" name="灯片编号占位符 2">
            <a:extLst>
              <a:ext uri="{FF2B5EF4-FFF2-40B4-BE49-F238E27FC236}">
                <a16:creationId xmlns:a16="http://schemas.microsoft.com/office/drawing/2014/main" id="{B1BAC875-A390-C240-8C01-C8C9B7078524}"/>
              </a:ext>
            </a:extLst>
          </p:cNvPr>
          <p:cNvSpPr>
            <a:spLocks noGrp="1"/>
          </p:cNvSpPr>
          <p:nvPr>
            <p:ph type="sldNum" sz="quarter" idx="12"/>
          </p:nvPr>
        </p:nvSpPr>
        <p:spPr/>
        <p:txBody>
          <a:bodyPr/>
          <a:lstStyle/>
          <a:p>
            <a:fld id="{B13F0FA4-29F4-4B1D-A16B-0D7169EBD889}" type="slidenum">
              <a:rPr lang="en-US" smtClean="0"/>
              <a:t>20</a:t>
            </a:fld>
            <a:endParaRPr lang="en-US" dirty="0"/>
          </a:p>
        </p:txBody>
      </p:sp>
    </p:spTree>
    <p:extLst>
      <p:ext uri="{BB962C8B-B14F-4D97-AF65-F5344CB8AC3E}">
        <p14:creationId xmlns:p14="http://schemas.microsoft.com/office/powerpoint/2010/main" val="211217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潜在用户挖掘</a:t>
            </a:r>
            <a:endParaRPr lang="en-US" dirty="0"/>
          </a:p>
        </p:txBody>
      </p:sp>
      <p:pic>
        <p:nvPicPr>
          <p:cNvPr id="8" name="Picture 2">
            <a:extLst>
              <a:ext uri="{FF2B5EF4-FFF2-40B4-BE49-F238E27FC236}">
                <a16:creationId xmlns:a16="http://schemas.microsoft.com/office/drawing/2014/main" id="{1BD383D8-E952-4549-86D6-030F02FCE42F}"/>
              </a:ext>
            </a:extLst>
          </p:cNvPr>
          <p:cNvPicPr>
            <a:picLocks noChangeAspect="1" noChangeArrowheads="1"/>
          </p:cNvPicPr>
          <p:nvPr/>
        </p:nvPicPr>
        <p:blipFill>
          <a:blip r:embed="rId2" cstate="print"/>
          <a:srcRect/>
          <a:stretch>
            <a:fillRect/>
          </a:stretch>
        </p:blipFill>
        <p:spPr bwMode="auto">
          <a:xfrm>
            <a:off x="1659816" y="1885950"/>
            <a:ext cx="7134225" cy="3086100"/>
          </a:xfrm>
          <a:prstGeom prst="rect">
            <a:avLst/>
          </a:prstGeom>
          <a:noFill/>
          <a:ln w="9525">
            <a:noFill/>
            <a:miter lim="800000"/>
            <a:headEnd/>
            <a:tailEnd/>
          </a:ln>
        </p:spPr>
      </p:pic>
      <p:sp>
        <p:nvSpPr>
          <p:cNvPr id="9" name="矩形 8">
            <a:extLst>
              <a:ext uri="{FF2B5EF4-FFF2-40B4-BE49-F238E27FC236}">
                <a16:creationId xmlns:a16="http://schemas.microsoft.com/office/drawing/2014/main" id="{F1AEC395-370B-49EA-96D8-E3EB87C4D0C4}"/>
              </a:ext>
            </a:extLst>
          </p:cNvPr>
          <p:cNvSpPr/>
          <p:nvPr/>
        </p:nvSpPr>
        <p:spPr>
          <a:xfrm>
            <a:off x="3460016" y="5126310"/>
            <a:ext cx="5570756" cy="461665"/>
          </a:xfrm>
          <a:prstGeom prst="rect">
            <a:avLst/>
          </a:prstGeom>
        </p:spPr>
        <p:txBody>
          <a:bodyPr wrap="none">
            <a:spAutoFit/>
          </a:bodyPr>
          <a:lstStyle/>
          <a:p>
            <a:r>
              <a:rPr lang="en-US" altLang="zh-CN" sz="2400" dirty="0">
                <a:solidFill>
                  <a:prstClr val="black"/>
                </a:solidFill>
                <a:latin typeface="黑体"/>
                <a:ea typeface="黑体"/>
              </a:rPr>
              <a:t>u1-u6</a:t>
            </a:r>
            <a:r>
              <a:rPr lang="zh-CN" altLang="en-US" sz="2400" dirty="0">
                <a:solidFill>
                  <a:prstClr val="black"/>
                </a:solidFill>
                <a:latin typeface="黑体"/>
                <a:ea typeface="黑体"/>
              </a:rPr>
              <a:t>是现存用户，</a:t>
            </a:r>
            <a:r>
              <a:rPr lang="en-US" altLang="zh-CN" sz="2400" dirty="0">
                <a:solidFill>
                  <a:prstClr val="black"/>
                </a:solidFill>
                <a:latin typeface="黑体"/>
                <a:ea typeface="黑体"/>
              </a:rPr>
              <a:t>n1-n3 </a:t>
            </a:r>
            <a:r>
              <a:rPr lang="zh-CN" altLang="en-US" sz="2400" dirty="0">
                <a:solidFill>
                  <a:prstClr val="black"/>
                </a:solidFill>
                <a:latin typeface="黑体"/>
                <a:ea typeface="黑体"/>
              </a:rPr>
              <a:t>是潜在用户。</a:t>
            </a:r>
          </a:p>
        </p:txBody>
      </p:sp>
      <p:sp>
        <p:nvSpPr>
          <p:cNvPr id="10" name="矩形 9">
            <a:extLst>
              <a:ext uri="{FF2B5EF4-FFF2-40B4-BE49-F238E27FC236}">
                <a16:creationId xmlns:a16="http://schemas.microsoft.com/office/drawing/2014/main" id="{9A0DDDED-BCB5-4C51-88D8-55A3ED984208}"/>
              </a:ext>
            </a:extLst>
          </p:cNvPr>
          <p:cNvSpPr/>
          <p:nvPr/>
        </p:nvSpPr>
        <p:spPr>
          <a:xfrm>
            <a:off x="1659816" y="1201239"/>
            <a:ext cx="8152288" cy="461665"/>
          </a:xfrm>
          <a:prstGeom prst="rect">
            <a:avLst/>
          </a:prstGeom>
        </p:spPr>
        <p:txBody>
          <a:bodyPr wrap="square">
            <a:spAutoFit/>
          </a:bodyPr>
          <a:lstStyle/>
          <a:p>
            <a:r>
              <a:rPr lang="zh-CN" altLang="en-US" sz="2400" b="1" dirty="0">
                <a:solidFill>
                  <a:prstClr val="black"/>
                </a:solidFill>
                <a:ea typeface="华文细黑"/>
              </a:rPr>
              <a:t>         可以通过</a:t>
            </a:r>
            <a:r>
              <a:rPr lang="en-US" altLang="zh-CN" sz="2400" b="1" dirty="0">
                <a:solidFill>
                  <a:prstClr val="black"/>
                </a:solidFill>
                <a:ea typeface="华文细黑"/>
              </a:rPr>
              <a:t>2</a:t>
            </a:r>
            <a:r>
              <a:rPr lang="zh-CN" altLang="en-US" sz="2400" b="1" dirty="0">
                <a:solidFill>
                  <a:prstClr val="black"/>
                </a:solidFill>
                <a:ea typeface="华文细黑"/>
              </a:rPr>
              <a:t>步或</a:t>
            </a:r>
            <a:r>
              <a:rPr lang="en-US" altLang="zh-CN" sz="2400" b="1" dirty="0">
                <a:solidFill>
                  <a:prstClr val="black"/>
                </a:solidFill>
                <a:ea typeface="华文细黑"/>
              </a:rPr>
              <a:t>3</a:t>
            </a:r>
            <a:r>
              <a:rPr lang="zh-CN" altLang="en-US" sz="2400" b="1" dirty="0">
                <a:solidFill>
                  <a:prstClr val="black"/>
                </a:solidFill>
                <a:ea typeface="华文细黑"/>
              </a:rPr>
              <a:t>步邻居分析找到一个潜在的新用户。</a:t>
            </a:r>
          </a:p>
        </p:txBody>
      </p:sp>
      <p:sp>
        <p:nvSpPr>
          <p:cNvPr id="11" name="矩形 10">
            <a:extLst>
              <a:ext uri="{FF2B5EF4-FFF2-40B4-BE49-F238E27FC236}">
                <a16:creationId xmlns:a16="http://schemas.microsoft.com/office/drawing/2014/main" id="{3AF5F71D-095A-4A6F-8748-A068AF921A76}"/>
              </a:ext>
            </a:extLst>
          </p:cNvPr>
          <p:cNvSpPr/>
          <p:nvPr/>
        </p:nvSpPr>
        <p:spPr>
          <a:xfrm>
            <a:off x="4108088" y="5846390"/>
            <a:ext cx="6032421" cy="461665"/>
          </a:xfrm>
          <a:prstGeom prst="rect">
            <a:avLst/>
          </a:prstGeom>
        </p:spPr>
        <p:txBody>
          <a:bodyPr wrap="none">
            <a:spAutoFit/>
          </a:bodyPr>
          <a:lstStyle/>
          <a:p>
            <a:r>
              <a:rPr lang="zh-CN" altLang="en-US" sz="2400" i="1" dirty="0">
                <a:solidFill>
                  <a:srgbClr val="0070C0"/>
                </a:solidFill>
                <a:ea typeface="华文细黑"/>
              </a:rPr>
              <a:t>“你的朋友已使用我们的服务，你要吗？”</a:t>
            </a:r>
          </a:p>
        </p:txBody>
      </p:sp>
      <p:sp>
        <p:nvSpPr>
          <p:cNvPr id="3" name="灯片编号占位符 2">
            <a:extLst>
              <a:ext uri="{FF2B5EF4-FFF2-40B4-BE49-F238E27FC236}">
                <a16:creationId xmlns:a16="http://schemas.microsoft.com/office/drawing/2014/main" id="{68953958-A2DF-C447-8FCF-FE6763E8267B}"/>
              </a:ext>
            </a:extLst>
          </p:cNvPr>
          <p:cNvSpPr>
            <a:spLocks noGrp="1"/>
          </p:cNvSpPr>
          <p:nvPr>
            <p:ph type="sldNum" sz="quarter" idx="12"/>
          </p:nvPr>
        </p:nvSpPr>
        <p:spPr/>
        <p:txBody>
          <a:bodyPr/>
          <a:lstStyle/>
          <a:p>
            <a:fld id="{B13F0FA4-29F4-4B1D-A16B-0D7169EBD889}" type="slidenum">
              <a:rPr lang="en-US" smtClean="0"/>
              <a:t>21</a:t>
            </a:fld>
            <a:endParaRPr lang="en-US" dirty="0"/>
          </a:p>
        </p:txBody>
      </p:sp>
    </p:spTree>
    <p:extLst>
      <p:ext uri="{BB962C8B-B14F-4D97-AF65-F5344CB8AC3E}">
        <p14:creationId xmlns:p14="http://schemas.microsoft.com/office/powerpoint/2010/main" val="421980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欺诈检测</a:t>
            </a:r>
            <a:endParaRPr lang="en-US" dirty="0"/>
          </a:p>
        </p:txBody>
      </p:sp>
      <p:cxnSp>
        <p:nvCxnSpPr>
          <p:cNvPr id="4" name="直接箭头连接符 3">
            <a:extLst>
              <a:ext uri="{FF2B5EF4-FFF2-40B4-BE49-F238E27FC236}">
                <a16:creationId xmlns:a16="http://schemas.microsoft.com/office/drawing/2014/main" id="{618870EA-A62F-41B6-A0C0-2D2DDACD3509}"/>
              </a:ext>
            </a:extLst>
          </p:cNvPr>
          <p:cNvCxnSpPr>
            <a:stCxn id="13" idx="0"/>
            <a:endCxn id="21" idx="2"/>
          </p:cNvCxnSpPr>
          <p:nvPr/>
        </p:nvCxnSpPr>
        <p:spPr>
          <a:xfrm flipV="1">
            <a:off x="8653566" y="3573145"/>
            <a:ext cx="0" cy="72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7E4E4766-07AD-47A9-9400-2DE80E227F72}"/>
              </a:ext>
            </a:extLst>
          </p:cNvPr>
          <p:cNvCxnSpPr>
            <a:stCxn id="13" idx="1"/>
            <a:endCxn id="15" idx="5"/>
          </p:cNvCxnSpPr>
          <p:nvPr/>
        </p:nvCxnSpPr>
        <p:spPr>
          <a:xfrm flipH="1" flipV="1">
            <a:off x="7880771" y="3770630"/>
            <a:ext cx="51816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39A75893-4948-49AD-9CD4-C48C21216CCB}"/>
              </a:ext>
            </a:extLst>
          </p:cNvPr>
          <p:cNvCxnSpPr>
            <a:stCxn id="16" idx="6"/>
            <a:endCxn id="13" idx="2"/>
          </p:cNvCxnSpPr>
          <p:nvPr/>
        </p:nvCxnSpPr>
        <p:spPr>
          <a:xfrm>
            <a:off x="7573431" y="4650740"/>
            <a:ext cx="720090"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578C23E-B5C2-4992-AB9B-75456A40B5EF}"/>
              </a:ext>
            </a:extLst>
          </p:cNvPr>
          <p:cNvCxnSpPr>
            <a:stCxn id="17" idx="7"/>
            <a:endCxn id="13" idx="3"/>
          </p:cNvCxnSpPr>
          <p:nvPr/>
        </p:nvCxnSpPr>
        <p:spPr>
          <a:xfrm flipV="1">
            <a:off x="7957606" y="4908550"/>
            <a:ext cx="441325" cy="11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42B33D9-7D4F-45FC-BB92-6F610406E275}"/>
              </a:ext>
            </a:extLst>
          </p:cNvPr>
          <p:cNvCxnSpPr>
            <a:stCxn id="13" idx="5"/>
            <a:endCxn id="26" idx="0"/>
          </p:cNvCxnSpPr>
          <p:nvPr/>
        </p:nvCxnSpPr>
        <p:spPr>
          <a:xfrm>
            <a:off x="8908201" y="4908550"/>
            <a:ext cx="380365" cy="1265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C8CC5DD-3C9B-459B-B5EF-B06742BEDFA9}"/>
              </a:ext>
            </a:extLst>
          </p:cNvPr>
          <p:cNvCxnSpPr>
            <a:stCxn id="14" idx="4"/>
            <a:endCxn id="26" idx="0"/>
          </p:cNvCxnSpPr>
          <p:nvPr/>
        </p:nvCxnSpPr>
        <p:spPr>
          <a:xfrm flipH="1">
            <a:off x="9288566" y="5684520"/>
            <a:ext cx="657860" cy="489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E5387A0-FB2D-4F9B-B654-F46E307EF820}"/>
              </a:ext>
            </a:extLst>
          </p:cNvPr>
          <p:cNvCxnSpPr>
            <a:stCxn id="18" idx="3"/>
            <a:endCxn id="14" idx="6"/>
          </p:cNvCxnSpPr>
          <p:nvPr/>
        </p:nvCxnSpPr>
        <p:spPr>
          <a:xfrm flipH="1">
            <a:off x="10306471" y="5039360"/>
            <a:ext cx="755015" cy="285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766AB34-4CB7-432B-9C9F-AE5074946111}"/>
              </a:ext>
            </a:extLst>
          </p:cNvPr>
          <p:cNvCxnSpPr>
            <a:stCxn id="14" idx="6"/>
            <a:endCxn id="19" idx="2"/>
          </p:cNvCxnSpPr>
          <p:nvPr/>
        </p:nvCxnSpPr>
        <p:spPr>
          <a:xfrm>
            <a:off x="10306471" y="5324475"/>
            <a:ext cx="1062355" cy="16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4BCEAA-917C-48D9-81DF-DAB6C2F93578}"/>
              </a:ext>
            </a:extLst>
          </p:cNvPr>
          <p:cNvCxnSpPr>
            <a:stCxn id="14" idx="5"/>
            <a:endCxn id="20" idx="1"/>
          </p:cNvCxnSpPr>
          <p:nvPr/>
        </p:nvCxnSpPr>
        <p:spPr>
          <a:xfrm>
            <a:off x="10201061" y="5579110"/>
            <a:ext cx="620395" cy="28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B5FF7D1D-DECB-49D9-9D58-08DEFC55BDB7}"/>
              </a:ext>
            </a:extLst>
          </p:cNvPr>
          <p:cNvSpPr/>
          <p:nvPr/>
        </p:nvSpPr>
        <p:spPr>
          <a:xfrm>
            <a:off x="8293521" y="4293870"/>
            <a:ext cx="720000" cy="72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Able</a:t>
            </a:r>
          </a:p>
        </p:txBody>
      </p:sp>
      <p:sp>
        <p:nvSpPr>
          <p:cNvPr id="14" name="椭圆 13">
            <a:extLst>
              <a:ext uri="{FF2B5EF4-FFF2-40B4-BE49-F238E27FC236}">
                <a16:creationId xmlns:a16="http://schemas.microsoft.com/office/drawing/2014/main" id="{0D1EC3B6-7111-46D8-A2C4-985C17244A42}"/>
              </a:ext>
            </a:extLst>
          </p:cNvPr>
          <p:cNvSpPr/>
          <p:nvPr/>
        </p:nvSpPr>
        <p:spPr>
          <a:xfrm>
            <a:off x="9586381" y="4964430"/>
            <a:ext cx="720000" cy="7200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400" dirty="0">
                <a:solidFill>
                  <a:schemeClr val="tx1"/>
                </a:solidFill>
              </a:rPr>
              <a:t>Bob</a:t>
            </a:r>
          </a:p>
        </p:txBody>
      </p:sp>
      <p:sp>
        <p:nvSpPr>
          <p:cNvPr id="15" name="椭圆 14">
            <a:extLst>
              <a:ext uri="{FF2B5EF4-FFF2-40B4-BE49-F238E27FC236}">
                <a16:creationId xmlns:a16="http://schemas.microsoft.com/office/drawing/2014/main" id="{1088E2AB-C22D-4287-BDA7-ACFEA9E648AA}"/>
              </a:ext>
            </a:extLst>
          </p:cNvPr>
          <p:cNvSpPr/>
          <p:nvPr/>
        </p:nvSpPr>
        <p:spPr>
          <a:xfrm>
            <a:off x="7573431" y="346329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6" name="椭圆 15">
            <a:extLst>
              <a:ext uri="{FF2B5EF4-FFF2-40B4-BE49-F238E27FC236}">
                <a16:creationId xmlns:a16="http://schemas.microsoft.com/office/drawing/2014/main" id="{C41B54BF-6F6F-418B-A8D6-15FD2E446CDD}"/>
              </a:ext>
            </a:extLst>
          </p:cNvPr>
          <p:cNvSpPr/>
          <p:nvPr/>
        </p:nvSpPr>
        <p:spPr>
          <a:xfrm>
            <a:off x="7213386" y="447040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7" name="椭圆 16">
            <a:extLst>
              <a:ext uri="{FF2B5EF4-FFF2-40B4-BE49-F238E27FC236}">
                <a16:creationId xmlns:a16="http://schemas.microsoft.com/office/drawing/2014/main" id="{84031094-6D75-4D3B-BB57-2FCDBC7CDADC}"/>
              </a:ext>
            </a:extLst>
          </p:cNvPr>
          <p:cNvSpPr/>
          <p:nvPr/>
        </p:nvSpPr>
        <p:spPr>
          <a:xfrm>
            <a:off x="7650266" y="4975225"/>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8" name="椭圆 17">
            <a:extLst>
              <a:ext uri="{FF2B5EF4-FFF2-40B4-BE49-F238E27FC236}">
                <a16:creationId xmlns:a16="http://schemas.microsoft.com/office/drawing/2014/main" id="{7B5E277F-0B59-4C01-8C47-069A1BFFF6D5}"/>
              </a:ext>
            </a:extLst>
          </p:cNvPr>
          <p:cNvSpPr/>
          <p:nvPr/>
        </p:nvSpPr>
        <p:spPr>
          <a:xfrm>
            <a:off x="11008781" y="473202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9" name="椭圆 18">
            <a:extLst>
              <a:ext uri="{FF2B5EF4-FFF2-40B4-BE49-F238E27FC236}">
                <a16:creationId xmlns:a16="http://schemas.microsoft.com/office/drawing/2014/main" id="{0DFC53EC-5647-4A07-94F7-833679A243A1}"/>
              </a:ext>
            </a:extLst>
          </p:cNvPr>
          <p:cNvSpPr/>
          <p:nvPr/>
        </p:nvSpPr>
        <p:spPr>
          <a:xfrm>
            <a:off x="11368826" y="531114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20" name="椭圆 19">
            <a:extLst>
              <a:ext uri="{FF2B5EF4-FFF2-40B4-BE49-F238E27FC236}">
                <a16:creationId xmlns:a16="http://schemas.microsoft.com/office/drawing/2014/main" id="{9A119FE7-6305-41E7-9156-F45AECFF3A9E}"/>
              </a:ext>
            </a:extLst>
          </p:cNvPr>
          <p:cNvSpPr/>
          <p:nvPr/>
        </p:nvSpPr>
        <p:spPr>
          <a:xfrm>
            <a:off x="10768751" y="5814060"/>
            <a:ext cx="360000" cy="360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21" name="矩形 20">
            <a:extLst>
              <a:ext uri="{FF2B5EF4-FFF2-40B4-BE49-F238E27FC236}">
                <a16:creationId xmlns:a16="http://schemas.microsoft.com/office/drawing/2014/main" id="{B9C8FC85-55E1-4975-AF20-C821FCEBBB53}"/>
              </a:ext>
            </a:extLst>
          </p:cNvPr>
          <p:cNvSpPr/>
          <p:nvPr/>
        </p:nvSpPr>
        <p:spPr>
          <a:xfrm>
            <a:off x="8170966" y="3284855"/>
            <a:ext cx="964565"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公司</a:t>
            </a:r>
            <a:r>
              <a:rPr lang="en-US" altLang="zh-CN">
                <a:solidFill>
                  <a:schemeClr val="tx1"/>
                </a:solidFill>
              </a:rPr>
              <a:t>1</a:t>
            </a:r>
          </a:p>
        </p:txBody>
      </p:sp>
      <p:cxnSp>
        <p:nvCxnSpPr>
          <p:cNvPr id="22" name="直接箭头连接符 21">
            <a:extLst>
              <a:ext uri="{FF2B5EF4-FFF2-40B4-BE49-F238E27FC236}">
                <a16:creationId xmlns:a16="http://schemas.microsoft.com/office/drawing/2014/main" id="{1A816719-47B7-468F-8AB8-4A8F28613BEC}"/>
              </a:ext>
            </a:extLst>
          </p:cNvPr>
          <p:cNvCxnSpPr>
            <a:stCxn id="14" idx="0"/>
            <a:endCxn id="23" idx="2"/>
          </p:cNvCxnSpPr>
          <p:nvPr/>
        </p:nvCxnSpPr>
        <p:spPr>
          <a:xfrm flipV="1">
            <a:off x="9946426" y="3573145"/>
            <a:ext cx="635" cy="1391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53DB7889-8CBA-4270-9F9E-B91C45A77C15}"/>
              </a:ext>
            </a:extLst>
          </p:cNvPr>
          <p:cNvSpPr/>
          <p:nvPr/>
        </p:nvSpPr>
        <p:spPr>
          <a:xfrm>
            <a:off x="9464461" y="3284855"/>
            <a:ext cx="964565"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公司</a:t>
            </a:r>
            <a:r>
              <a:rPr lang="en-US" altLang="zh-CN" dirty="0">
                <a:solidFill>
                  <a:schemeClr val="tx1"/>
                </a:solidFill>
              </a:rPr>
              <a:t>2</a:t>
            </a:r>
          </a:p>
        </p:txBody>
      </p:sp>
      <p:sp>
        <p:nvSpPr>
          <p:cNvPr id="24" name="矩形 23">
            <a:extLst>
              <a:ext uri="{FF2B5EF4-FFF2-40B4-BE49-F238E27FC236}">
                <a16:creationId xmlns:a16="http://schemas.microsoft.com/office/drawing/2014/main" id="{180C77ED-B9E8-40F7-BDFE-CBCFFD3A521D}"/>
              </a:ext>
            </a:extLst>
          </p:cNvPr>
          <p:cNvSpPr/>
          <p:nvPr/>
        </p:nvSpPr>
        <p:spPr>
          <a:xfrm>
            <a:off x="8170966" y="3823335"/>
            <a:ext cx="964565" cy="28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就职于</a:t>
            </a:r>
          </a:p>
        </p:txBody>
      </p:sp>
      <p:sp>
        <p:nvSpPr>
          <p:cNvPr id="25" name="矩形 24">
            <a:extLst>
              <a:ext uri="{FF2B5EF4-FFF2-40B4-BE49-F238E27FC236}">
                <a16:creationId xmlns:a16="http://schemas.microsoft.com/office/drawing/2014/main" id="{17667724-71D3-4B78-A1ED-0D488540003D}"/>
              </a:ext>
            </a:extLst>
          </p:cNvPr>
          <p:cNvSpPr/>
          <p:nvPr/>
        </p:nvSpPr>
        <p:spPr>
          <a:xfrm>
            <a:off x="9463826" y="3886200"/>
            <a:ext cx="964565" cy="28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就职于</a:t>
            </a:r>
          </a:p>
        </p:txBody>
      </p:sp>
      <p:sp>
        <p:nvSpPr>
          <p:cNvPr id="26" name="矩形 25">
            <a:extLst>
              <a:ext uri="{FF2B5EF4-FFF2-40B4-BE49-F238E27FC236}">
                <a16:creationId xmlns:a16="http://schemas.microsoft.com/office/drawing/2014/main" id="{B9BC6221-D8DA-45AE-85E9-06053FC1BF5B}"/>
              </a:ext>
            </a:extLst>
          </p:cNvPr>
          <p:cNvSpPr/>
          <p:nvPr/>
        </p:nvSpPr>
        <p:spPr>
          <a:xfrm>
            <a:off x="8499261" y="6174105"/>
            <a:ext cx="1578610" cy="2882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公司电话号码</a:t>
            </a:r>
            <a:endParaRPr lang="en-US" altLang="zh-CN">
              <a:solidFill>
                <a:schemeClr val="tx1"/>
              </a:solidFill>
            </a:endParaRPr>
          </a:p>
        </p:txBody>
      </p:sp>
      <p:sp>
        <p:nvSpPr>
          <p:cNvPr id="28" name="文本框 13">
            <a:extLst>
              <a:ext uri="{FF2B5EF4-FFF2-40B4-BE49-F238E27FC236}">
                <a16:creationId xmlns:a16="http://schemas.microsoft.com/office/drawing/2014/main" id="{F3331509-B40E-420F-8B79-3BC3679F43D7}"/>
              </a:ext>
            </a:extLst>
          </p:cNvPr>
          <p:cNvSpPr txBox="1">
            <a:spLocks noChangeArrowheads="1"/>
          </p:cNvSpPr>
          <p:nvPr/>
        </p:nvSpPr>
        <p:spPr bwMode="auto">
          <a:xfrm>
            <a:off x="963686" y="2947745"/>
            <a:ext cx="6068197" cy="340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例如，在互联网金融行业和反欺诈中的应用：</a:t>
            </a: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银行借贷可以通过不一致验证来判断某人的欺诈风险</a:t>
            </a: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endParaRPr lang="en-US" altLang="zh-CN" sz="2400" dirty="0">
              <a:latin typeface="微软雅黑" panose="020B0503020204020204" pitchFamily="34" charset="-122"/>
              <a:ea typeface="微软雅黑" panose="020B0503020204020204" pitchFamily="34" charset="-122"/>
            </a:endParaRPr>
          </a:p>
          <a:p>
            <a:pPr>
              <a:lnSpc>
                <a:spcPct val="130000"/>
              </a:lnSpc>
              <a:spcBef>
                <a:spcPct val="0"/>
              </a:spcBef>
              <a:buFontTx/>
              <a:buNone/>
            </a:pPr>
            <a:r>
              <a:rPr lang="zh-CN" altLang="en-US" sz="2400" dirty="0">
                <a:latin typeface="微软雅黑" panose="020B0503020204020204" pitchFamily="34" charset="-122"/>
                <a:ea typeface="微软雅黑" panose="020B0503020204020204" pitchFamily="34" charset="-122"/>
              </a:rPr>
              <a:t>如图，若</a:t>
            </a:r>
            <a:r>
              <a:rPr lang="zh-CN" altLang="en-US" sz="2400" b="1" dirty="0">
                <a:solidFill>
                  <a:srgbClr val="0000FF"/>
                </a:solidFill>
                <a:latin typeface="微软雅黑" panose="020B0503020204020204" pitchFamily="34" charset="-122"/>
                <a:ea typeface="微软雅黑" panose="020B0503020204020204" pitchFamily="34" charset="-122"/>
              </a:rPr>
              <a:t>借贷人</a:t>
            </a:r>
            <a:r>
              <a:rPr lang="en-US" altLang="zh-CN" sz="2400" b="1" dirty="0">
                <a:solidFill>
                  <a:srgbClr val="0000FF"/>
                </a:solidFill>
                <a:latin typeface="微软雅黑" panose="020B0503020204020204" pitchFamily="34" charset="-122"/>
                <a:ea typeface="微软雅黑" panose="020B0503020204020204" pitchFamily="34" charset="-122"/>
              </a:rPr>
              <a:t>Abel</a:t>
            </a:r>
            <a:r>
              <a:rPr lang="zh-CN" altLang="en-US" sz="2400" b="1" dirty="0">
                <a:solidFill>
                  <a:srgbClr val="0000FF"/>
                </a:solidFill>
                <a:latin typeface="微软雅黑" panose="020B0503020204020204" pitchFamily="34" charset="-122"/>
                <a:ea typeface="微软雅黑" panose="020B0503020204020204" pitchFamily="34" charset="-122"/>
              </a:rPr>
              <a:t>和借款人</a:t>
            </a:r>
            <a:r>
              <a:rPr lang="en-US" altLang="zh-CN" sz="2400" b="1" dirty="0">
                <a:solidFill>
                  <a:srgbClr val="0000FF"/>
                </a:solidFill>
                <a:latin typeface="微软雅黑" panose="020B0503020204020204" pitchFamily="34" charset="-122"/>
                <a:ea typeface="微软雅黑" panose="020B0503020204020204" pitchFamily="34" charset="-122"/>
              </a:rPr>
              <a:t>Bob</a:t>
            </a:r>
            <a:r>
              <a:rPr lang="zh-CN" altLang="en-US" sz="2400" b="1" dirty="0">
                <a:solidFill>
                  <a:srgbClr val="0000FF"/>
                </a:solidFill>
                <a:latin typeface="微软雅黑" panose="020B0503020204020204" pitchFamily="34" charset="-122"/>
                <a:ea typeface="微软雅黑" panose="020B0503020204020204" pitchFamily="34" charset="-122"/>
              </a:rPr>
              <a:t>填写的公司电话相同，但是公司不同</a:t>
            </a:r>
            <a:r>
              <a:rPr lang="zh-CN" altLang="en-US" sz="2400" dirty="0">
                <a:latin typeface="微软雅黑" panose="020B0503020204020204" pitchFamily="34" charset="-122"/>
                <a:ea typeface="微软雅黑" panose="020B0503020204020204" pitchFamily="34" charset="-122"/>
              </a:rPr>
              <a:t>，那么这样的借贷可能存在风险</a:t>
            </a:r>
          </a:p>
        </p:txBody>
      </p:sp>
      <p:sp>
        <p:nvSpPr>
          <p:cNvPr id="3" name="TextBox 3">
            <a:extLst>
              <a:ext uri="{FF2B5EF4-FFF2-40B4-BE49-F238E27FC236}">
                <a16:creationId xmlns:a16="http://schemas.microsoft.com/office/drawing/2014/main" id="{36F3E04E-A207-47F4-AC3F-6E8CC9F653F9}"/>
              </a:ext>
            </a:extLst>
          </p:cNvPr>
          <p:cNvSpPr txBox="1"/>
          <p:nvPr/>
        </p:nvSpPr>
        <p:spPr>
          <a:xfrm>
            <a:off x="794898" y="1272003"/>
            <a:ext cx="6588328" cy="954107"/>
          </a:xfrm>
          <a:prstGeom prst="rect">
            <a:avLst/>
          </a:prstGeom>
          <a:noFill/>
        </p:spPr>
        <p:txBody>
          <a:bodyPr wrap="square" rtlCol="0">
            <a:spAutoFit/>
          </a:bodyPr>
          <a:lstStyle/>
          <a:p>
            <a:pPr>
              <a:buFont typeface="Arial" pitchFamily="34" charset="0"/>
              <a:buChar char="•"/>
            </a:pPr>
            <a:r>
              <a:rPr lang="zh-CN" altLang="en-US" sz="2800" dirty="0">
                <a:latin typeface="微软雅黑" panose="020B0503020204020204" pitchFamily="34" charset="-122"/>
                <a:ea typeface="微软雅黑" panose="020B0503020204020204" pitchFamily="34" charset="-122"/>
              </a:rPr>
              <a:t>  转账记录组成图结构；</a:t>
            </a:r>
            <a:endParaRPr lang="en-US" altLang="zh-CN" sz="2800" dirty="0">
              <a:latin typeface="微软雅黑" panose="020B0503020204020204" pitchFamily="34" charset="-122"/>
              <a:ea typeface="微软雅黑" panose="020B0503020204020204" pitchFamily="34" charset="-122"/>
            </a:endParaRPr>
          </a:p>
          <a:p>
            <a:pPr>
              <a:buFont typeface="Arial" pitchFamily="34" charset="0"/>
              <a:buChar char="•"/>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实时检测资金转账异常行为</a:t>
            </a:r>
          </a:p>
        </p:txBody>
      </p:sp>
      <p:pic>
        <p:nvPicPr>
          <p:cNvPr id="30" name="Picture 3" descr="C:\Users\liuzheng\Desktop\02.jpg">
            <a:extLst>
              <a:ext uri="{FF2B5EF4-FFF2-40B4-BE49-F238E27FC236}">
                <a16:creationId xmlns:a16="http://schemas.microsoft.com/office/drawing/2014/main" id="{86B889EA-A078-4F85-8406-6DCDC6E67E8F}"/>
              </a:ext>
            </a:extLst>
          </p:cNvPr>
          <p:cNvPicPr>
            <a:picLocks noChangeAspect="1" noChangeArrowheads="1"/>
          </p:cNvPicPr>
          <p:nvPr/>
        </p:nvPicPr>
        <p:blipFill>
          <a:blip r:embed="rId2" cstate="print"/>
          <a:srcRect/>
          <a:stretch>
            <a:fillRect/>
          </a:stretch>
        </p:blipFill>
        <p:spPr bwMode="auto">
          <a:xfrm>
            <a:off x="7031883" y="134513"/>
            <a:ext cx="4847675" cy="2857307"/>
          </a:xfrm>
          <a:prstGeom prst="rect">
            <a:avLst/>
          </a:prstGeom>
          <a:noFill/>
        </p:spPr>
      </p:pic>
      <p:sp>
        <p:nvSpPr>
          <p:cNvPr id="32" name="五角星 7">
            <a:extLst>
              <a:ext uri="{FF2B5EF4-FFF2-40B4-BE49-F238E27FC236}">
                <a16:creationId xmlns:a16="http://schemas.microsoft.com/office/drawing/2014/main" id="{8C671185-A4E0-4A25-BCE6-EC0AE97A27F1}"/>
              </a:ext>
            </a:extLst>
          </p:cNvPr>
          <p:cNvSpPr/>
          <p:nvPr/>
        </p:nvSpPr>
        <p:spPr>
          <a:xfrm rot="1141872">
            <a:off x="7173226" y="1366440"/>
            <a:ext cx="2451411" cy="1027589"/>
          </a:xfrm>
          <a:prstGeom prst="star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000" dirty="0">
                <a:solidFill>
                  <a:srgbClr val="FF0000"/>
                </a:solidFill>
              </a:rPr>
              <a:t>Fraud</a:t>
            </a:r>
            <a:endParaRPr lang="zh-CN" altLang="en-US" sz="2000" dirty="0">
              <a:solidFill>
                <a:srgbClr val="FF0000"/>
              </a:solidFill>
            </a:endParaRPr>
          </a:p>
        </p:txBody>
      </p:sp>
      <p:sp>
        <p:nvSpPr>
          <p:cNvPr id="27" name="灯片编号占位符 26">
            <a:extLst>
              <a:ext uri="{FF2B5EF4-FFF2-40B4-BE49-F238E27FC236}">
                <a16:creationId xmlns:a16="http://schemas.microsoft.com/office/drawing/2014/main" id="{5502E476-5EB4-A542-8180-C6C896F112FB}"/>
              </a:ext>
            </a:extLst>
          </p:cNvPr>
          <p:cNvSpPr>
            <a:spLocks noGrp="1"/>
          </p:cNvSpPr>
          <p:nvPr>
            <p:ph type="sldNum" sz="quarter" idx="12"/>
          </p:nvPr>
        </p:nvSpPr>
        <p:spPr/>
        <p:txBody>
          <a:bodyPr/>
          <a:lstStyle/>
          <a:p>
            <a:fld id="{B13F0FA4-29F4-4B1D-A16B-0D7169EBD889}" type="slidenum">
              <a:rPr lang="en-US" smtClean="0"/>
              <a:t>22</a:t>
            </a:fld>
            <a:endParaRPr lang="en-US" dirty="0"/>
          </a:p>
        </p:txBody>
      </p:sp>
    </p:spTree>
    <p:extLst>
      <p:ext uri="{BB962C8B-B14F-4D97-AF65-F5344CB8AC3E}">
        <p14:creationId xmlns:p14="http://schemas.microsoft.com/office/powerpoint/2010/main" val="338048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BFF0A-4AFA-4911-9834-15A9AB26847C}"/>
              </a:ext>
            </a:extLst>
          </p:cNvPr>
          <p:cNvSpPr>
            <a:spLocks noGrp="1"/>
          </p:cNvSpPr>
          <p:nvPr>
            <p:ph type="title"/>
          </p:nvPr>
        </p:nvSpPr>
        <p:spPr/>
        <p:txBody>
          <a:bodyPr/>
          <a:lstStyle/>
          <a:p>
            <a:r>
              <a:rPr lang="zh-CN" altLang="en-US" dirty="0"/>
              <a:t>欺诈检测</a:t>
            </a:r>
          </a:p>
        </p:txBody>
      </p:sp>
      <p:sp>
        <p:nvSpPr>
          <p:cNvPr id="3" name="内容占位符 2">
            <a:extLst>
              <a:ext uri="{FF2B5EF4-FFF2-40B4-BE49-F238E27FC236}">
                <a16:creationId xmlns:a16="http://schemas.microsoft.com/office/drawing/2014/main" id="{C7977532-3D49-49C5-AE19-A92F600C8C86}"/>
              </a:ext>
            </a:extLst>
          </p:cNvPr>
          <p:cNvSpPr>
            <a:spLocks noGrp="1"/>
          </p:cNvSpPr>
          <p:nvPr>
            <p:ph idx="1"/>
          </p:nvPr>
        </p:nvSpPr>
        <p:spPr>
          <a:xfrm>
            <a:off x="680482" y="1160756"/>
            <a:ext cx="10665111" cy="5016207"/>
          </a:xfrm>
        </p:spPr>
        <p:txBody>
          <a:bodyPr/>
          <a:lstStyle/>
          <a:p>
            <a:pPr lvl="1"/>
            <a:r>
              <a:rPr lang="zh-CN" altLang="en-US" dirty="0"/>
              <a:t>异常检测分析：通过分析找出图中的异常顶点和图结构，或者异常的图结构变化</a:t>
            </a:r>
            <a:endParaRPr lang="en-US" altLang="zh-CN" dirty="0"/>
          </a:p>
          <a:p>
            <a:pPr lvl="2"/>
            <a:r>
              <a:rPr lang="zh-CN" altLang="en-US" dirty="0"/>
              <a:t>静态分析：在静态的图结构中找出异常图顶点</a:t>
            </a:r>
            <a:endParaRPr lang="en-US" altLang="zh-CN" dirty="0"/>
          </a:p>
          <a:p>
            <a:pPr lvl="2"/>
            <a:r>
              <a:rPr lang="zh-CN" altLang="en-US" dirty="0"/>
              <a:t>动态分析：分析图结构随时间变化的趋势</a:t>
            </a:r>
          </a:p>
        </p:txBody>
      </p:sp>
      <p:grpSp>
        <p:nvGrpSpPr>
          <p:cNvPr id="5" name="组合 4">
            <a:extLst>
              <a:ext uri="{FF2B5EF4-FFF2-40B4-BE49-F238E27FC236}">
                <a16:creationId xmlns:a16="http://schemas.microsoft.com/office/drawing/2014/main" id="{5E6C2F26-BC98-4821-812E-4830751564A9}"/>
              </a:ext>
            </a:extLst>
          </p:cNvPr>
          <p:cNvGrpSpPr/>
          <p:nvPr/>
        </p:nvGrpSpPr>
        <p:grpSpPr>
          <a:xfrm>
            <a:off x="1405576" y="2874365"/>
            <a:ext cx="2584450" cy="2054225"/>
            <a:chOff x="11494" y="2486"/>
            <a:chExt cx="4070" cy="3235"/>
          </a:xfrm>
        </p:grpSpPr>
        <p:sp>
          <p:nvSpPr>
            <p:cNvPr id="29" name="椭圆 28">
              <a:extLst>
                <a:ext uri="{FF2B5EF4-FFF2-40B4-BE49-F238E27FC236}">
                  <a16:creationId xmlns:a16="http://schemas.microsoft.com/office/drawing/2014/main" id="{BF8124AC-8BF2-4A81-B2E2-855AE1B9063F}"/>
                </a:ext>
              </a:extLst>
            </p:cNvPr>
            <p:cNvSpPr/>
            <p:nvPr/>
          </p:nvSpPr>
          <p:spPr>
            <a:xfrm>
              <a:off x="11494"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0" name="椭圆 29">
              <a:extLst>
                <a:ext uri="{FF2B5EF4-FFF2-40B4-BE49-F238E27FC236}">
                  <a16:creationId xmlns:a16="http://schemas.microsoft.com/office/drawing/2014/main" id="{58ED405E-94F9-4A78-9BC2-7FA46BA83DEB}"/>
                </a:ext>
              </a:extLst>
            </p:cNvPr>
            <p:cNvSpPr/>
            <p:nvPr/>
          </p:nvSpPr>
          <p:spPr>
            <a:xfrm>
              <a:off x="12266" y="4124"/>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1" name="椭圆 30">
              <a:extLst>
                <a:ext uri="{FF2B5EF4-FFF2-40B4-BE49-F238E27FC236}">
                  <a16:creationId xmlns:a16="http://schemas.microsoft.com/office/drawing/2014/main" id="{2FED2D7E-DCB3-430A-AADA-71B5A13DB35A}"/>
                </a:ext>
              </a:extLst>
            </p:cNvPr>
            <p:cNvSpPr/>
            <p:nvPr/>
          </p:nvSpPr>
          <p:spPr>
            <a:xfrm>
              <a:off x="12664" y="5155"/>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2" name="椭圆 31">
              <a:extLst>
                <a:ext uri="{FF2B5EF4-FFF2-40B4-BE49-F238E27FC236}">
                  <a16:creationId xmlns:a16="http://schemas.microsoft.com/office/drawing/2014/main" id="{6816D565-A234-4A95-9456-42807F45734D}"/>
                </a:ext>
              </a:extLst>
            </p:cNvPr>
            <p:cNvSpPr/>
            <p:nvPr/>
          </p:nvSpPr>
          <p:spPr>
            <a:xfrm>
              <a:off x="13377" y="4550"/>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3" name="椭圆 32">
              <a:extLst>
                <a:ext uri="{FF2B5EF4-FFF2-40B4-BE49-F238E27FC236}">
                  <a16:creationId xmlns:a16="http://schemas.microsoft.com/office/drawing/2014/main" id="{7C6F60EA-1676-49E7-83FF-059438BBCB0B}"/>
                </a:ext>
              </a:extLst>
            </p:cNvPr>
            <p:cNvSpPr/>
            <p:nvPr/>
          </p:nvSpPr>
          <p:spPr>
            <a:xfrm>
              <a:off x="13636" y="3862"/>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4" name="椭圆 33">
              <a:extLst>
                <a:ext uri="{FF2B5EF4-FFF2-40B4-BE49-F238E27FC236}">
                  <a16:creationId xmlns:a16="http://schemas.microsoft.com/office/drawing/2014/main" id="{AFDBC874-9AFF-4C37-8C38-76F5A094068B}"/>
                </a:ext>
              </a:extLst>
            </p:cNvPr>
            <p:cNvSpPr/>
            <p:nvPr/>
          </p:nvSpPr>
          <p:spPr>
            <a:xfrm>
              <a:off x="13636" y="2641"/>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5" name="椭圆 34">
              <a:extLst>
                <a:ext uri="{FF2B5EF4-FFF2-40B4-BE49-F238E27FC236}">
                  <a16:creationId xmlns:a16="http://schemas.microsoft.com/office/drawing/2014/main" id="{98B14DCE-18BD-43A3-9976-D532EF024878}"/>
                </a:ext>
              </a:extLst>
            </p:cNvPr>
            <p:cNvSpPr/>
            <p:nvPr/>
          </p:nvSpPr>
          <p:spPr>
            <a:xfrm>
              <a:off x="12565"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6" name="椭圆 35">
              <a:extLst>
                <a:ext uri="{FF2B5EF4-FFF2-40B4-BE49-F238E27FC236}">
                  <a16:creationId xmlns:a16="http://schemas.microsoft.com/office/drawing/2014/main" id="{BFB3AC37-46B4-466F-89EB-15EDBC26C3F3}"/>
                </a:ext>
              </a:extLst>
            </p:cNvPr>
            <p:cNvSpPr/>
            <p:nvPr/>
          </p:nvSpPr>
          <p:spPr>
            <a:xfrm>
              <a:off x="14580" y="3728"/>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7" name="椭圆 36">
              <a:extLst>
                <a:ext uri="{FF2B5EF4-FFF2-40B4-BE49-F238E27FC236}">
                  <a16:creationId xmlns:a16="http://schemas.microsoft.com/office/drawing/2014/main" id="{5683368B-7C1D-4447-A5BF-AD626F0A687E}"/>
                </a:ext>
              </a:extLst>
            </p:cNvPr>
            <p:cNvSpPr/>
            <p:nvPr/>
          </p:nvSpPr>
          <p:spPr>
            <a:xfrm>
              <a:off x="14998" y="2917"/>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8" name="椭圆 37">
              <a:extLst>
                <a:ext uri="{FF2B5EF4-FFF2-40B4-BE49-F238E27FC236}">
                  <a16:creationId xmlns:a16="http://schemas.microsoft.com/office/drawing/2014/main" id="{144C2F0D-05ED-4895-93B7-3567606D6AFD}"/>
                </a:ext>
              </a:extLst>
            </p:cNvPr>
            <p:cNvSpPr/>
            <p:nvPr/>
          </p:nvSpPr>
          <p:spPr>
            <a:xfrm>
              <a:off x="14804" y="4550"/>
              <a:ext cx="567" cy="56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cxnSp>
          <p:nvCxnSpPr>
            <p:cNvPr id="39" name="直接箭头连接符 38">
              <a:extLst>
                <a:ext uri="{FF2B5EF4-FFF2-40B4-BE49-F238E27FC236}">
                  <a16:creationId xmlns:a16="http://schemas.microsoft.com/office/drawing/2014/main" id="{19607371-A550-453C-A4E0-CA1E5B1B97C2}"/>
                </a:ext>
              </a:extLst>
            </p:cNvPr>
            <p:cNvCxnSpPr>
              <a:stCxn id="29" idx="4"/>
              <a:endCxn id="30" idx="1"/>
            </p:cNvCxnSpPr>
            <p:nvPr/>
          </p:nvCxnSpPr>
          <p:spPr>
            <a:xfrm>
              <a:off x="11778" y="3484"/>
              <a:ext cx="571" cy="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798DB69-706C-4E30-B6F6-2143985002BE}"/>
                </a:ext>
              </a:extLst>
            </p:cNvPr>
            <p:cNvCxnSpPr>
              <a:stCxn id="30" idx="0"/>
              <a:endCxn id="35" idx="3"/>
            </p:cNvCxnSpPr>
            <p:nvPr/>
          </p:nvCxnSpPr>
          <p:spPr>
            <a:xfrm flipV="1">
              <a:off x="12550" y="3401"/>
              <a:ext cx="98" cy="7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8D3601A-D522-4F36-8E26-EA1C7C0DE9C4}"/>
                </a:ext>
              </a:extLst>
            </p:cNvPr>
            <p:cNvCxnSpPr>
              <a:stCxn id="34" idx="3"/>
              <a:endCxn id="35" idx="6"/>
            </p:cNvCxnSpPr>
            <p:nvPr/>
          </p:nvCxnSpPr>
          <p:spPr>
            <a:xfrm flipH="1">
              <a:off x="13132" y="3125"/>
              <a:ext cx="587" cy="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68C142D-F8A4-46FB-9634-C18F4CB4A77D}"/>
                </a:ext>
              </a:extLst>
            </p:cNvPr>
            <p:cNvCxnSpPr>
              <a:stCxn id="30" idx="7"/>
              <a:endCxn id="34" idx="3"/>
            </p:cNvCxnSpPr>
            <p:nvPr/>
          </p:nvCxnSpPr>
          <p:spPr>
            <a:xfrm flipV="1">
              <a:off x="12750" y="3125"/>
              <a:ext cx="969" cy="10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52A4BC2C-FBE0-4182-9FE0-FDE8FE226A8A}"/>
                </a:ext>
              </a:extLst>
            </p:cNvPr>
            <p:cNvCxnSpPr>
              <a:stCxn id="30" idx="6"/>
              <a:endCxn id="33" idx="2"/>
            </p:cNvCxnSpPr>
            <p:nvPr/>
          </p:nvCxnSpPr>
          <p:spPr>
            <a:xfrm flipV="1">
              <a:off x="12833" y="4146"/>
              <a:ext cx="803" cy="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6933188-9D67-4B63-8266-6405FC2AAD1E}"/>
                </a:ext>
              </a:extLst>
            </p:cNvPr>
            <p:cNvCxnSpPr>
              <a:stCxn id="34" idx="4"/>
              <a:endCxn id="33" idx="7"/>
            </p:cNvCxnSpPr>
            <p:nvPr/>
          </p:nvCxnSpPr>
          <p:spPr>
            <a:xfrm>
              <a:off x="13920" y="3208"/>
              <a:ext cx="200" cy="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BC93BCA-48C5-47DF-BB66-F9BAD8F8CCEB}"/>
                </a:ext>
              </a:extLst>
            </p:cNvPr>
            <p:cNvCxnSpPr>
              <a:stCxn id="35" idx="5"/>
              <a:endCxn id="32" idx="1"/>
            </p:cNvCxnSpPr>
            <p:nvPr/>
          </p:nvCxnSpPr>
          <p:spPr>
            <a:xfrm>
              <a:off x="13049" y="3401"/>
              <a:ext cx="411" cy="1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363262E-FCD1-4F96-A77F-5D4306C413F6}"/>
                </a:ext>
              </a:extLst>
            </p:cNvPr>
            <p:cNvCxnSpPr>
              <a:stCxn id="36" idx="7"/>
              <a:endCxn id="37" idx="4"/>
            </p:cNvCxnSpPr>
            <p:nvPr/>
          </p:nvCxnSpPr>
          <p:spPr>
            <a:xfrm flipV="1">
              <a:off x="15064" y="3484"/>
              <a:ext cx="218" cy="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C0FAC8F-69A2-401E-BDA6-F9E4541EBC2F}"/>
                </a:ext>
              </a:extLst>
            </p:cNvPr>
            <p:cNvCxnSpPr>
              <a:stCxn id="38" idx="2"/>
              <a:endCxn id="32" idx="6"/>
            </p:cNvCxnSpPr>
            <p:nvPr/>
          </p:nvCxnSpPr>
          <p:spPr>
            <a:xfrm flipH="1">
              <a:off x="13944" y="4834"/>
              <a:ext cx="8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E29F8973-5E1C-40DD-A0B7-957FEAB67E10}"/>
                </a:ext>
              </a:extLst>
            </p:cNvPr>
            <p:cNvSpPr/>
            <p:nvPr/>
          </p:nvSpPr>
          <p:spPr>
            <a:xfrm>
              <a:off x="12154" y="2486"/>
              <a:ext cx="2309" cy="2663"/>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B0BF76E3-0EB9-41ED-8469-0FAADE068915}"/>
              </a:ext>
            </a:extLst>
          </p:cNvPr>
          <p:cNvGrpSpPr/>
          <p:nvPr/>
        </p:nvGrpSpPr>
        <p:grpSpPr>
          <a:xfrm>
            <a:off x="6778947" y="2794826"/>
            <a:ext cx="2834005" cy="2016760"/>
            <a:chOff x="8053957" y="3525837"/>
            <a:chExt cx="2834005" cy="2016760"/>
          </a:xfrm>
        </p:grpSpPr>
        <p:sp>
          <p:nvSpPr>
            <p:cNvPr id="6" name="椭圆 5">
              <a:extLst>
                <a:ext uri="{FF2B5EF4-FFF2-40B4-BE49-F238E27FC236}">
                  <a16:creationId xmlns:a16="http://schemas.microsoft.com/office/drawing/2014/main" id="{33B05B46-08CA-41CC-A1B8-341701B7D35C}"/>
                </a:ext>
              </a:extLst>
            </p:cNvPr>
            <p:cNvSpPr/>
            <p:nvPr/>
          </p:nvSpPr>
          <p:spPr>
            <a:xfrm>
              <a:off x="8414002" y="352583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7" name="椭圆 6">
              <a:extLst>
                <a:ext uri="{FF2B5EF4-FFF2-40B4-BE49-F238E27FC236}">
                  <a16:creationId xmlns:a16="http://schemas.microsoft.com/office/drawing/2014/main" id="{11528738-64C3-4AE9-B6C5-C601105F3A33}"/>
                </a:ext>
              </a:extLst>
            </p:cNvPr>
            <p:cNvSpPr/>
            <p:nvPr/>
          </p:nvSpPr>
          <p:spPr>
            <a:xfrm>
              <a:off x="805395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8" name="椭圆 7">
              <a:extLst>
                <a:ext uri="{FF2B5EF4-FFF2-40B4-BE49-F238E27FC236}">
                  <a16:creationId xmlns:a16="http://schemas.microsoft.com/office/drawing/2014/main" id="{0A9B324B-3B1E-407A-8A5C-9D88B071677C}"/>
                </a:ext>
              </a:extLst>
            </p:cNvPr>
            <p:cNvSpPr/>
            <p:nvPr/>
          </p:nvSpPr>
          <p:spPr>
            <a:xfrm>
              <a:off x="8774047" y="41805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9" name="椭圆 8">
              <a:extLst>
                <a:ext uri="{FF2B5EF4-FFF2-40B4-BE49-F238E27FC236}">
                  <a16:creationId xmlns:a16="http://schemas.microsoft.com/office/drawing/2014/main" id="{16F6DAB8-D8A2-48A6-8886-5F6335B9ACE6}"/>
                </a:ext>
              </a:extLst>
            </p:cNvPr>
            <p:cNvSpPr/>
            <p:nvPr/>
          </p:nvSpPr>
          <p:spPr>
            <a:xfrm>
              <a:off x="8688322"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0" name="椭圆 9">
              <a:extLst>
                <a:ext uri="{FF2B5EF4-FFF2-40B4-BE49-F238E27FC236}">
                  <a16:creationId xmlns:a16="http://schemas.microsoft.com/office/drawing/2014/main" id="{37392270-2DCB-461F-9706-3F7A5A7624B5}"/>
                </a:ext>
              </a:extLst>
            </p:cNvPr>
            <p:cNvSpPr/>
            <p:nvPr/>
          </p:nvSpPr>
          <p:spPr>
            <a:xfrm>
              <a:off x="805395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1" name="椭圆 10">
              <a:extLst>
                <a:ext uri="{FF2B5EF4-FFF2-40B4-BE49-F238E27FC236}">
                  <a16:creationId xmlns:a16="http://schemas.microsoft.com/office/drawing/2014/main" id="{31FB4B98-EDC0-4046-ACE0-048413784F1F}"/>
                </a:ext>
              </a:extLst>
            </p:cNvPr>
            <p:cNvSpPr/>
            <p:nvPr/>
          </p:nvSpPr>
          <p:spPr>
            <a:xfrm>
              <a:off x="8519412" y="518255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2" name="椭圆 11">
              <a:extLst>
                <a:ext uri="{FF2B5EF4-FFF2-40B4-BE49-F238E27FC236}">
                  <a16:creationId xmlns:a16="http://schemas.microsoft.com/office/drawing/2014/main" id="{56C0C155-2762-4903-BA2D-4307C7393F57}"/>
                </a:ext>
              </a:extLst>
            </p:cNvPr>
            <p:cNvSpPr/>
            <p:nvPr/>
          </p:nvSpPr>
          <p:spPr>
            <a:xfrm>
              <a:off x="10087862" y="352583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3" name="椭圆 12">
              <a:extLst>
                <a:ext uri="{FF2B5EF4-FFF2-40B4-BE49-F238E27FC236}">
                  <a16:creationId xmlns:a16="http://schemas.microsoft.com/office/drawing/2014/main" id="{133AE628-549E-4B25-A13C-987D4B1F4564}"/>
                </a:ext>
              </a:extLst>
            </p:cNvPr>
            <p:cNvSpPr/>
            <p:nvPr/>
          </p:nvSpPr>
          <p:spPr>
            <a:xfrm>
              <a:off x="972781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4" name="椭圆 13">
              <a:extLst>
                <a:ext uri="{FF2B5EF4-FFF2-40B4-BE49-F238E27FC236}">
                  <a16:creationId xmlns:a16="http://schemas.microsoft.com/office/drawing/2014/main" id="{89C4E21F-C820-44DF-AFFA-F623B0BDE2AC}"/>
                </a:ext>
              </a:extLst>
            </p:cNvPr>
            <p:cNvSpPr/>
            <p:nvPr/>
          </p:nvSpPr>
          <p:spPr>
            <a:xfrm>
              <a:off x="10527917" y="404082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5" name="椭圆 14">
              <a:extLst>
                <a:ext uri="{FF2B5EF4-FFF2-40B4-BE49-F238E27FC236}">
                  <a16:creationId xmlns:a16="http://schemas.microsoft.com/office/drawing/2014/main" id="{92AA7103-79C3-4988-AD58-AEF5CCB9C0EF}"/>
                </a:ext>
              </a:extLst>
            </p:cNvPr>
            <p:cNvSpPr/>
            <p:nvPr/>
          </p:nvSpPr>
          <p:spPr>
            <a:xfrm>
              <a:off x="972781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6" name="椭圆 15">
              <a:extLst>
                <a:ext uri="{FF2B5EF4-FFF2-40B4-BE49-F238E27FC236}">
                  <a16:creationId xmlns:a16="http://schemas.microsoft.com/office/drawing/2014/main" id="{E952C046-AFAB-4B12-9EEA-6C878C00C5EE}"/>
                </a:ext>
              </a:extLst>
            </p:cNvPr>
            <p:cNvSpPr/>
            <p:nvPr/>
          </p:nvSpPr>
          <p:spPr>
            <a:xfrm>
              <a:off x="10447907" y="4720907"/>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17" name="椭圆 16">
              <a:extLst>
                <a:ext uri="{FF2B5EF4-FFF2-40B4-BE49-F238E27FC236}">
                  <a16:creationId xmlns:a16="http://schemas.microsoft.com/office/drawing/2014/main" id="{9D77F72C-91D3-41DD-B717-481166C56DE6}"/>
                </a:ext>
              </a:extLst>
            </p:cNvPr>
            <p:cNvSpPr/>
            <p:nvPr/>
          </p:nvSpPr>
          <p:spPr>
            <a:xfrm>
              <a:off x="10249787" y="5182552"/>
              <a:ext cx="360045" cy="36004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cxnSp>
          <p:nvCxnSpPr>
            <p:cNvPr id="18" name="直接箭头连接符 17">
              <a:extLst>
                <a:ext uri="{FF2B5EF4-FFF2-40B4-BE49-F238E27FC236}">
                  <a16:creationId xmlns:a16="http://schemas.microsoft.com/office/drawing/2014/main" id="{ACB2B4EE-5E04-4895-90E8-F663CCD50840}"/>
                </a:ext>
              </a:extLst>
            </p:cNvPr>
            <p:cNvCxnSpPr>
              <a:stCxn id="6" idx="4"/>
              <a:endCxn id="7" idx="7"/>
            </p:cNvCxnSpPr>
            <p:nvPr/>
          </p:nvCxnSpPr>
          <p:spPr>
            <a:xfrm flipH="1">
              <a:off x="8361297" y="3885882"/>
              <a:ext cx="233045" cy="207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CD9F942-CC8F-460B-B019-B73AF257C03A}"/>
                </a:ext>
              </a:extLst>
            </p:cNvPr>
            <p:cNvCxnSpPr>
              <a:stCxn id="6" idx="5"/>
              <a:endCxn id="8" idx="0"/>
            </p:cNvCxnSpPr>
            <p:nvPr/>
          </p:nvCxnSpPr>
          <p:spPr>
            <a:xfrm>
              <a:off x="8721342" y="3833177"/>
              <a:ext cx="233045" cy="347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AD6D9B2-C39F-4FCE-B82B-E8C12308AA64}"/>
                </a:ext>
              </a:extLst>
            </p:cNvPr>
            <p:cNvCxnSpPr>
              <a:stCxn id="8" idx="2"/>
              <a:endCxn id="7" idx="6"/>
            </p:cNvCxnSpPr>
            <p:nvPr/>
          </p:nvCxnSpPr>
          <p:spPr>
            <a:xfrm flipH="1" flipV="1">
              <a:off x="8414002" y="4221162"/>
              <a:ext cx="360045" cy="139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1FCCA55-3115-44B1-9BC6-753360CE5491}"/>
                </a:ext>
              </a:extLst>
            </p:cNvPr>
            <p:cNvCxnSpPr>
              <a:stCxn id="10" idx="0"/>
              <a:endCxn id="7" idx="4"/>
            </p:cNvCxnSpPr>
            <p:nvPr/>
          </p:nvCxnSpPr>
          <p:spPr>
            <a:xfrm flipV="1">
              <a:off x="8234297" y="4400867"/>
              <a:ext cx="0" cy="32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D0FB7ACD-88A8-46B8-9F0E-678F45D00900}"/>
                </a:ext>
              </a:extLst>
            </p:cNvPr>
            <p:cNvCxnSpPr>
              <a:stCxn id="9" idx="4"/>
              <a:endCxn id="11" idx="7"/>
            </p:cNvCxnSpPr>
            <p:nvPr/>
          </p:nvCxnSpPr>
          <p:spPr>
            <a:xfrm flipH="1">
              <a:off x="8826752" y="5080952"/>
              <a:ext cx="41910" cy="15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BE2DD705-0B16-4918-A618-077B7D68159C}"/>
                </a:ext>
              </a:extLst>
            </p:cNvPr>
            <p:cNvCxnSpPr>
              <a:stCxn id="9" idx="2"/>
              <a:endCxn id="10" idx="6"/>
            </p:cNvCxnSpPr>
            <p:nvPr/>
          </p:nvCxnSpPr>
          <p:spPr>
            <a:xfrm flipH="1" flipV="1">
              <a:off x="8414002" y="4900612"/>
              <a:ext cx="27432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B1AAF1B-6FD6-4353-8FB8-FF41C2F73B00}"/>
                </a:ext>
              </a:extLst>
            </p:cNvPr>
            <p:cNvCxnSpPr>
              <a:stCxn id="10" idx="5"/>
              <a:endCxn id="11" idx="1"/>
            </p:cNvCxnSpPr>
            <p:nvPr/>
          </p:nvCxnSpPr>
          <p:spPr>
            <a:xfrm>
              <a:off x="8361297" y="5028247"/>
              <a:ext cx="210820" cy="2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926674B-3D18-4F9C-AA09-00F6B9B3AE39}"/>
                </a:ext>
              </a:extLst>
            </p:cNvPr>
            <p:cNvCxnSpPr>
              <a:stCxn id="16" idx="1"/>
              <a:endCxn id="13" idx="5"/>
            </p:cNvCxnSpPr>
            <p:nvPr/>
          </p:nvCxnSpPr>
          <p:spPr>
            <a:xfrm flipH="1" flipV="1">
              <a:off x="10035157" y="4348162"/>
              <a:ext cx="465455" cy="425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A7B492B-CDEE-401A-B0FB-1BE0B500DB97}"/>
                </a:ext>
              </a:extLst>
            </p:cNvPr>
            <p:cNvCxnSpPr>
              <a:stCxn id="14" idx="3"/>
              <a:endCxn id="15" idx="7"/>
            </p:cNvCxnSpPr>
            <p:nvPr/>
          </p:nvCxnSpPr>
          <p:spPr>
            <a:xfrm flipH="1">
              <a:off x="10035157" y="4348162"/>
              <a:ext cx="545465" cy="425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6E043D6-9D3A-4461-9037-0B706DEA2EBA}"/>
                </a:ext>
              </a:extLst>
            </p:cNvPr>
            <p:cNvCxnSpPr>
              <a:stCxn id="15" idx="5"/>
              <a:endCxn id="17" idx="1"/>
            </p:cNvCxnSpPr>
            <p:nvPr/>
          </p:nvCxnSpPr>
          <p:spPr>
            <a:xfrm>
              <a:off x="10035157" y="5028247"/>
              <a:ext cx="267335" cy="207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右箭头 46">
              <a:extLst>
                <a:ext uri="{FF2B5EF4-FFF2-40B4-BE49-F238E27FC236}">
                  <a16:creationId xmlns:a16="http://schemas.microsoft.com/office/drawing/2014/main" id="{FE5755DB-51BA-4CDA-9E48-184058FF2E62}"/>
                </a:ext>
              </a:extLst>
            </p:cNvPr>
            <p:cNvSpPr/>
            <p:nvPr/>
          </p:nvSpPr>
          <p:spPr>
            <a:xfrm>
              <a:off x="9282682" y="4490402"/>
              <a:ext cx="400685" cy="20002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13">
            <a:extLst>
              <a:ext uri="{FF2B5EF4-FFF2-40B4-BE49-F238E27FC236}">
                <a16:creationId xmlns:a16="http://schemas.microsoft.com/office/drawing/2014/main" id="{BFD89ABF-8294-4221-98E2-88F7D21B6B7B}"/>
              </a:ext>
            </a:extLst>
          </p:cNvPr>
          <p:cNvSpPr txBox="1">
            <a:spLocks noChangeArrowheads="1"/>
          </p:cNvSpPr>
          <p:nvPr/>
        </p:nvSpPr>
        <p:spPr bwMode="auto">
          <a:xfrm>
            <a:off x="2276160" y="4993120"/>
            <a:ext cx="10397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静态分析</a:t>
            </a:r>
          </a:p>
        </p:txBody>
      </p:sp>
      <p:sp>
        <p:nvSpPr>
          <p:cNvPr id="52" name="文本框 13">
            <a:extLst>
              <a:ext uri="{FF2B5EF4-FFF2-40B4-BE49-F238E27FC236}">
                <a16:creationId xmlns:a16="http://schemas.microsoft.com/office/drawing/2014/main" id="{F69FB925-5756-4FE7-AF05-8A6DDEBDACA0}"/>
              </a:ext>
            </a:extLst>
          </p:cNvPr>
          <p:cNvSpPr txBox="1">
            <a:spLocks noChangeArrowheads="1"/>
          </p:cNvSpPr>
          <p:nvPr/>
        </p:nvSpPr>
        <p:spPr bwMode="auto">
          <a:xfrm>
            <a:off x="7638624" y="4832503"/>
            <a:ext cx="10397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动态分析</a:t>
            </a:r>
          </a:p>
        </p:txBody>
      </p:sp>
      <p:sp>
        <p:nvSpPr>
          <p:cNvPr id="54" name="文本框 13">
            <a:extLst>
              <a:ext uri="{FF2B5EF4-FFF2-40B4-BE49-F238E27FC236}">
                <a16:creationId xmlns:a16="http://schemas.microsoft.com/office/drawing/2014/main" id="{4CE9F744-DBBF-4401-94B1-43B6295A09AB}"/>
              </a:ext>
            </a:extLst>
          </p:cNvPr>
          <p:cNvSpPr txBox="1">
            <a:spLocks noChangeArrowheads="1"/>
          </p:cNvSpPr>
          <p:nvPr/>
        </p:nvSpPr>
        <p:spPr bwMode="auto">
          <a:xfrm>
            <a:off x="4119440" y="3193801"/>
            <a:ext cx="166977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如图，点画线框中的顶点紧密度非常强，可能是欺诈组织</a:t>
            </a:r>
          </a:p>
        </p:txBody>
      </p:sp>
      <p:sp>
        <p:nvSpPr>
          <p:cNvPr id="56" name="文本框 13">
            <a:extLst>
              <a:ext uri="{FF2B5EF4-FFF2-40B4-BE49-F238E27FC236}">
                <a16:creationId xmlns:a16="http://schemas.microsoft.com/office/drawing/2014/main" id="{AE11E35B-24C7-4138-A9FB-13C003D92E47}"/>
              </a:ext>
            </a:extLst>
          </p:cNvPr>
          <p:cNvSpPr txBox="1">
            <a:spLocks noChangeArrowheads="1"/>
          </p:cNvSpPr>
          <p:nvPr/>
        </p:nvSpPr>
        <p:spPr bwMode="auto">
          <a:xfrm>
            <a:off x="9675817" y="2776607"/>
            <a:ext cx="166977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600" dirty="0">
                <a:latin typeface="微软雅黑" panose="020B0503020204020204" pitchFamily="34" charset="-122"/>
                <a:ea typeface="微软雅黑" panose="020B0503020204020204" pitchFamily="34" charset="-122"/>
              </a:rPr>
              <a:t>如图，表示某一时段图结构随时间的变化情况，可以看出图顶点之间的关联性发生了较大的变化，则该变化存在异常</a:t>
            </a:r>
          </a:p>
        </p:txBody>
      </p:sp>
      <p:sp>
        <p:nvSpPr>
          <p:cNvPr id="57" name="Rectangle: Rounded Corners 56">
            <a:extLst>
              <a:ext uri="{FF2B5EF4-FFF2-40B4-BE49-F238E27FC236}">
                <a16:creationId xmlns:a16="http://schemas.microsoft.com/office/drawing/2014/main" id="{A4F6ABE3-940A-42AE-89DD-4CC05113AE7A}"/>
              </a:ext>
            </a:extLst>
          </p:cNvPr>
          <p:cNvSpPr/>
          <p:nvPr/>
        </p:nvSpPr>
        <p:spPr>
          <a:xfrm>
            <a:off x="3279886" y="5361274"/>
            <a:ext cx="6433301" cy="95929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利用图结构，能够聚合各类数据源，通过对图结构进行分析，进而发现存在的风险，提高规避风险的效率</a:t>
            </a:r>
          </a:p>
        </p:txBody>
      </p:sp>
      <p:sp>
        <p:nvSpPr>
          <p:cNvPr id="50" name="灯片编号占位符 49">
            <a:extLst>
              <a:ext uri="{FF2B5EF4-FFF2-40B4-BE49-F238E27FC236}">
                <a16:creationId xmlns:a16="http://schemas.microsoft.com/office/drawing/2014/main" id="{4958ECD7-22E7-3546-B780-F51DEEF114CC}"/>
              </a:ext>
            </a:extLst>
          </p:cNvPr>
          <p:cNvSpPr>
            <a:spLocks noGrp="1"/>
          </p:cNvSpPr>
          <p:nvPr>
            <p:ph type="sldNum" sz="quarter" idx="12"/>
          </p:nvPr>
        </p:nvSpPr>
        <p:spPr/>
        <p:txBody>
          <a:bodyPr/>
          <a:lstStyle/>
          <a:p>
            <a:fld id="{B13F0FA4-29F4-4B1D-A16B-0D7169EBD889}" type="slidenum">
              <a:rPr lang="en-US" smtClean="0"/>
              <a:t>23</a:t>
            </a:fld>
            <a:endParaRPr lang="en-US" dirty="0"/>
          </a:p>
        </p:txBody>
      </p:sp>
    </p:spTree>
    <p:extLst>
      <p:ext uri="{BB962C8B-B14F-4D97-AF65-F5344CB8AC3E}">
        <p14:creationId xmlns:p14="http://schemas.microsoft.com/office/powerpoint/2010/main" val="1870654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chemeClr val="tx1">
                    <a:lumMod val="75000"/>
                    <a:lumOff val="25000"/>
                  </a:schemeClr>
                </a:solidFill>
              </a:rPr>
              <a:t>图计算背景</a:t>
            </a:r>
            <a:endParaRPr lang="en-US" altLang="zh-CN" dirty="0">
              <a:solidFill>
                <a:schemeClr val="tx1">
                  <a:lumMod val="75000"/>
                  <a:lumOff val="25000"/>
                </a:schemeClr>
              </a:solidFill>
            </a:endParaRPr>
          </a:p>
          <a:p>
            <a:r>
              <a:rPr lang="zh-CN" altLang="en-US" dirty="0">
                <a:solidFill>
                  <a:srgbClr val="FF0000"/>
                </a:solidFill>
              </a:rPr>
              <a:t>图计算并行编程模型</a:t>
            </a:r>
            <a:endParaRPr lang="en-US" altLang="zh-CN" dirty="0">
              <a:solidFill>
                <a:srgbClr val="FF0000"/>
              </a:solidFill>
            </a:endParaRPr>
          </a:p>
          <a:p>
            <a:r>
              <a:rPr lang="zh-CN" altLang="en-US" dirty="0"/>
              <a:t>图划分和通信</a:t>
            </a:r>
            <a:endParaRPr lang="en-US" altLang="zh-CN" dirty="0"/>
          </a:p>
          <a:p>
            <a:r>
              <a:rPr lang="zh-CN" altLang="en-US" dirty="0">
                <a:solidFill>
                  <a:schemeClr val="bg1">
                    <a:lumMod val="50000"/>
                  </a:schemeClr>
                </a:solidFill>
              </a:rPr>
              <a:t>单机图计算</a:t>
            </a:r>
            <a:endParaRPr lang="en-US" altLang="zh-CN" dirty="0">
              <a:solidFill>
                <a:schemeClr val="bg1">
                  <a:lumMod val="50000"/>
                </a:schemeClr>
              </a:solidFill>
            </a:endParaRPr>
          </a:p>
          <a:p>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zh-CN" altLang="en-US" dirty="0">
                <a:solidFill>
                  <a:schemeClr val="bg1">
                    <a:lumMod val="50000"/>
                  </a:schemeClr>
                </a:solidFill>
              </a:rPr>
              <a:t>图算法案例</a:t>
            </a:r>
            <a:endParaRPr lang="en-US" altLang="zh-CN" dirty="0">
              <a:solidFill>
                <a:schemeClr val="bg1">
                  <a:lumMod val="50000"/>
                </a:schemeClr>
              </a:solidFill>
            </a:endParaRPr>
          </a:p>
          <a:p>
            <a:r>
              <a:rPr lang="zh-CN" altLang="en-US" dirty="0">
                <a:solidFill>
                  <a:schemeClr val="bg1">
                    <a:lumMod val="50000"/>
                  </a:schemeClr>
                </a:solidFill>
              </a:rPr>
              <a:t>图计算性能评价</a:t>
            </a:r>
            <a:endParaRPr 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417C4AA6-ADE4-AD49-93DE-F1A68F04619D}"/>
              </a:ext>
            </a:extLst>
          </p:cNvPr>
          <p:cNvSpPr>
            <a:spLocks noGrp="1"/>
          </p:cNvSpPr>
          <p:nvPr>
            <p:ph type="sldNum" sz="quarter" idx="12"/>
          </p:nvPr>
        </p:nvSpPr>
        <p:spPr/>
        <p:txBody>
          <a:bodyPr/>
          <a:lstStyle/>
          <a:p>
            <a:fld id="{B13F0FA4-29F4-4B1D-A16B-0D7169EBD889}" type="slidenum">
              <a:rPr lang="en-US" smtClean="0"/>
              <a:t>24</a:t>
            </a:fld>
            <a:endParaRPr lang="en-US" dirty="0"/>
          </a:p>
        </p:txBody>
      </p:sp>
    </p:spTree>
    <p:extLst>
      <p:ext uri="{BB962C8B-B14F-4D97-AF65-F5344CB8AC3E}">
        <p14:creationId xmlns:p14="http://schemas.microsoft.com/office/powerpoint/2010/main" val="389223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邻接矩阵表示法</a:t>
            </a:r>
            <a:endParaRPr lang="en-US" altLang="zh-CN" dirty="0"/>
          </a:p>
        </p:txBody>
      </p:sp>
      <p:sp>
        <p:nvSpPr>
          <p:cNvPr id="8" name="椭圆 7">
            <a:extLst>
              <a:ext uri="{FF2B5EF4-FFF2-40B4-BE49-F238E27FC236}">
                <a16:creationId xmlns:a16="http://schemas.microsoft.com/office/drawing/2014/main" id="{F5538350-B994-4BEC-AC2C-240C3D8D248A}"/>
              </a:ext>
            </a:extLst>
          </p:cNvPr>
          <p:cNvSpPr/>
          <p:nvPr/>
        </p:nvSpPr>
        <p:spPr>
          <a:xfrm>
            <a:off x="4038429"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D198F839-F779-4F12-B5E3-1D763B610552}"/>
              </a:ext>
            </a:extLst>
          </p:cNvPr>
          <p:cNvSpPr/>
          <p:nvPr/>
        </p:nvSpPr>
        <p:spPr>
          <a:xfrm>
            <a:off x="3209754"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D3057BD2-115D-4864-A38E-A95DC71B4AE0}"/>
              </a:ext>
            </a:extLst>
          </p:cNvPr>
          <p:cNvSpPr/>
          <p:nvPr/>
        </p:nvSpPr>
        <p:spPr>
          <a:xfrm>
            <a:off x="4038429" y="28546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359A7636-EC4A-484B-975E-BE6E72186EE1}"/>
              </a:ext>
            </a:extLst>
          </p:cNvPr>
          <p:cNvSpPr/>
          <p:nvPr/>
        </p:nvSpPr>
        <p:spPr>
          <a:xfrm>
            <a:off x="4821066"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C58BDD16-CE83-423A-B570-778EFA33DCAD}"/>
              </a:ext>
            </a:extLst>
          </p:cNvPr>
          <p:cNvSpPr/>
          <p:nvPr/>
        </p:nvSpPr>
        <p:spPr>
          <a:xfrm>
            <a:off x="4797254"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D635034-BC8B-4DB4-9B7D-B52EB497E1E9}"/>
              </a:ext>
            </a:extLst>
          </p:cNvPr>
          <p:cNvSpPr/>
          <p:nvPr/>
        </p:nvSpPr>
        <p:spPr>
          <a:xfrm>
            <a:off x="4032079" y="36404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4A608342-1F12-4CBA-BBD9-F0071BD2C91A}"/>
              </a:ext>
            </a:extLst>
          </p:cNvPr>
          <p:cNvCxnSpPr>
            <a:stCxn id="10" idx="2"/>
            <a:endCxn id="9" idx="6"/>
          </p:cNvCxnSpPr>
          <p:nvPr/>
        </p:nvCxnSpPr>
        <p:spPr>
          <a:xfrm flipH="1">
            <a:off x="3590754" y="30451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3C128454-9479-498B-9CC7-E95F6E9F1CCE}"/>
              </a:ext>
            </a:extLst>
          </p:cNvPr>
          <p:cNvCxnSpPr>
            <a:endCxn id="10" idx="4"/>
          </p:cNvCxnSpPr>
          <p:nvPr/>
        </p:nvCxnSpPr>
        <p:spPr>
          <a:xfrm flipV="1">
            <a:off x="4228929" y="32356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A9C29E5A-B7DD-4793-BE6B-C188F13A452A}"/>
              </a:ext>
            </a:extLst>
          </p:cNvPr>
          <p:cNvCxnSpPr>
            <a:stCxn id="11" idx="2"/>
          </p:cNvCxnSpPr>
          <p:nvPr/>
        </p:nvCxnSpPr>
        <p:spPr>
          <a:xfrm flipH="1" flipV="1">
            <a:off x="4413079" y="30546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5041330D-3693-44BF-86AD-75337A37027B}"/>
              </a:ext>
            </a:extLst>
          </p:cNvPr>
          <p:cNvCxnSpPr>
            <a:stCxn id="8" idx="4"/>
          </p:cNvCxnSpPr>
          <p:nvPr/>
        </p:nvCxnSpPr>
        <p:spPr>
          <a:xfrm>
            <a:off x="4228929" y="25244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0DE5C6C0-E7FA-4282-9DFF-07DC97D0C3D4}"/>
              </a:ext>
            </a:extLst>
          </p:cNvPr>
          <p:cNvCxnSpPr>
            <a:stCxn id="9" idx="0"/>
            <a:endCxn id="8" idx="2"/>
          </p:cNvCxnSpPr>
          <p:nvPr/>
        </p:nvCxnSpPr>
        <p:spPr>
          <a:xfrm rot="5400000" flipH="1" flipV="1">
            <a:off x="3454229" y="22799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7D423DCE-D810-44CA-8DE7-2DEF6088BD0D}"/>
              </a:ext>
            </a:extLst>
          </p:cNvPr>
          <p:cNvCxnSpPr>
            <a:endCxn id="11" idx="4"/>
          </p:cNvCxnSpPr>
          <p:nvPr/>
        </p:nvCxnSpPr>
        <p:spPr>
          <a:xfrm flipV="1">
            <a:off x="4425779" y="32451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349948CB-950B-45CD-A8E5-79843F8E01EE}"/>
              </a:ext>
            </a:extLst>
          </p:cNvPr>
          <p:cNvCxnSpPr>
            <a:stCxn id="12" idx="4"/>
          </p:cNvCxnSpPr>
          <p:nvPr/>
        </p:nvCxnSpPr>
        <p:spPr>
          <a:xfrm flipH="1">
            <a:off x="4982991" y="25244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971C438-5A61-4796-98A8-D7853E28B412}"/>
              </a:ext>
            </a:extLst>
          </p:cNvPr>
          <p:cNvCxnSpPr>
            <a:stCxn id="8" idx="6"/>
            <a:endCxn id="12" idx="2"/>
          </p:cNvCxnSpPr>
          <p:nvPr/>
        </p:nvCxnSpPr>
        <p:spPr>
          <a:xfrm flipV="1">
            <a:off x="4419429" y="23339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5CB2689-9B1D-494A-88F7-8915AF61F4D9}"/>
              </a:ext>
            </a:extLst>
          </p:cNvPr>
          <p:cNvCxnSpPr>
            <a:stCxn id="10" idx="7"/>
            <a:endCxn id="12" idx="3"/>
          </p:cNvCxnSpPr>
          <p:nvPr/>
        </p:nvCxnSpPr>
        <p:spPr>
          <a:xfrm flipV="1">
            <a:off x="4363866" y="2468856"/>
            <a:ext cx="488950" cy="441325"/>
          </a:xfrm>
          <a:prstGeom prst="straightConnector1">
            <a:avLst/>
          </a:prstGeom>
          <a:noFill/>
          <a:ln w="38100" cap="flat" cmpd="sng" algn="ctr">
            <a:solidFill>
              <a:srgbClr val="1308EE"/>
            </a:solidFill>
            <a:prstDash val="solid"/>
            <a:headEnd type="stealth" w="lg" len="lg"/>
          </a:ln>
          <a:effectLst/>
        </p:spPr>
      </p:cxnSp>
      <p:sp>
        <p:nvSpPr>
          <p:cNvPr id="27" name="矩形 26">
            <a:extLst>
              <a:ext uri="{FF2B5EF4-FFF2-40B4-BE49-F238E27FC236}">
                <a16:creationId xmlns:a16="http://schemas.microsoft.com/office/drawing/2014/main" id="{E5CBBA6B-105B-4C3A-8CAA-F2B639B7A25B}"/>
              </a:ext>
            </a:extLst>
          </p:cNvPr>
          <p:cNvSpPr/>
          <p:nvPr/>
        </p:nvSpPr>
        <p:spPr>
          <a:xfrm>
            <a:off x="6972129" y="2783181"/>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28" name="矩形 27">
            <a:extLst>
              <a:ext uri="{FF2B5EF4-FFF2-40B4-BE49-F238E27FC236}">
                <a16:creationId xmlns:a16="http://schemas.microsoft.com/office/drawing/2014/main" id="{172AF2CD-A9EE-4F06-81A6-FD6C60EC4F37}"/>
              </a:ext>
            </a:extLst>
          </p:cNvPr>
          <p:cNvSpPr/>
          <p:nvPr/>
        </p:nvSpPr>
        <p:spPr>
          <a:xfrm>
            <a:off x="6662566" y="275936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29" name="矩形 28">
            <a:extLst>
              <a:ext uri="{FF2B5EF4-FFF2-40B4-BE49-F238E27FC236}">
                <a16:creationId xmlns:a16="http://schemas.microsoft.com/office/drawing/2014/main" id="{6EB237E3-FB47-45D2-83C7-A0C4CCAAF3EE}"/>
              </a:ext>
            </a:extLst>
          </p:cNvPr>
          <p:cNvSpPr/>
          <p:nvPr/>
        </p:nvSpPr>
        <p:spPr>
          <a:xfrm>
            <a:off x="6886299" y="2379957"/>
            <a:ext cx="2465481" cy="265112"/>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31" name="矩形 30">
            <a:extLst>
              <a:ext uri="{FF2B5EF4-FFF2-40B4-BE49-F238E27FC236}">
                <a16:creationId xmlns:a16="http://schemas.microsoft.com/office/drawing/2014/main" id="{36228946-299A-4F44-AC38-686FD5290DFD}"/>
              </a:ext>
            </a:extLst>
          </p:cNvPr>
          <p:cNvSpPr/>
          <p:nvPr/>
        </p:nvSpPr>
        <p:spPr>
          <a:xfrm>
            <a:off x="7043566" y="27530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2" name="矩形 31">
            <a:extLst>
              <a:ext uri="{FF2B5EF4-FFF2-40B4-BE49-F238E27FC236}">
                <a16:creationId xmlns:a16="http://schemas.microsoft.com/office/drawing/2014/main" id="{93964D98-04BF-4035-8D75-92A7551EA3D6}"/>
              </a:ext>
            </a:extLst>
          </p:cNvPr>
          <p:cNvSpPr/>
          <p:nvPr/>
        </p:nvSpPr>
        <p:spPr>
          <a:xfrm>
            <a:off x="7391229" y="2759369"/>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33" name="矩形 32">
            <a:extLst>
              <a:ext uri="{FF2B5EF4-FFF2-40B4-BE49-F238E27FC236}">
                <a16:creationId xmlns:a16="http://schemas.microsoft.com/office/drawing/2014/main" id="{7C89752E-9A98-40B9-AA74-DD7B0EDCDDBE}"/>
              </a:ext>
            </a:extLst>
          </p:cNvPr>
          <p:cNvSpPr/>
          <p:nvPr/>
        </p:nvSpPr>
        <p:spPr>
          <a:xfrm>
            <a:off x="7727779" y="2756194"/>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4" name="矩形 33">
            <a:extLst>
              <a:ext uri="{FF2B5EF4-FFF2-40B4-BE49-F238E27FC236}">
                <a16:creationId xmlns:a16="http://schemas.microsoft.com/office/drawing/2014/main" id="{6682427F-134F-4069-8A23-8D564B935E54}"/>
              </a:ext>
            </a:extLst>
          </p:cNvPr>
          <p:cNvSpPr/>
          <p:nvPr/>
        </p:nvSpPr>
        <p:spPr>
          <a:xfrm>
            <a:off x="80881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5" name="矩形 34">
            <a:extLst>
              <a:ext uri="{FF2B5EF4-FFF2-40B4-BE49-F238E27FC236}">
                <a16:creationId xmlns:a16="http://schemas.microsoft.com/office/drawing/2014/main" id="{4683F7A2-98AF-4366-9D67-397197BDE3A2}"/>
              </a:ext>
            </a:extLst>
          </p:cNvPr>
          <p:cNvSpPr/>
          <p:nvPr/>
        </p:nvSpPr>
        <p:spPr>
          <a:xfrm>
            <a:off x="8408816" y="2756194"/>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6" name="矩形 35">
            <a:extLst>
              <a:ext uri="{FF2B5EF4-FFF2-40B4-BE49-F238E27FC236}">
                <a16:creationId xmlns:a16="http://schemas.microsoft.com/office/drawing/2014/main" id="{65615EBB-492A-4204-8890-5CEFC8A4B0CE}"/>
              </a:ext>
            </a:extLst>
          </p:cNvPr>
          <p:cNvSpPr/>
          <p:nvPr/>
        </p:nvSpPr>
        <p:spPr>
          <a:xfrm>
            <a:off x="87104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7" name="文本框 30">
            <a:extLst>
              <a:ext uri="{FF2B5EF4-FFF2-40B4-BE49-F238E27FC236}">
                <a16:creationId xmlns:a16="http://schemas.microsoft.com/office/drawing/2014/main" id="{E1CA84E7-BAC5-46A1-873C-2473090E0616}"/>
              </a:ext>
            </a:extLst>
          </p:cNvPr>
          <p:cNvSpPr txBox="1">
            <a:spLocks noChangeArrowheads="1"/>
          </p:cNvSpPr>
          <p:nvPr/>
        </p:nvSpPr>
        <p:spPr bwMode="auto">
          <a:xfrm>
            <a:off x="3293891" y="21529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38" name="文本框 32">
            <a:extLst>
              <a:ext uri="{FF2B5EF4-FFF2-40B4-BE49-F238E27FC236}">
                <a16:creationId xmlns:a16="http://schemas.microsoft.com/office/drawing/2014/main" id="{1BEF86FC-06A0-4560-A03B-39CCBADF2E11}"/>
              </a:ext>
            </a:extLst>
          </p:cNvPr>
          <p:cNvSpPr txBox="1">
            <a:spLocks noChangeArrowheads="1"/>
          </p:cNvSpPr>
          <p:nvPr/>
        </p:nvSpPr>
        <p:spPr bwMode="auto">
          <a:xfrm>
            <a:off x="3690766" y="29784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39" name="文本框 33">
            <a:extLst>
              <a:ext uri="{FF2B5EF4-FFF2-40B4-BE49-F238E27FC236}">
                <a16:creationId xmlns:a16="http://schemas.microsoft.com/office/drawing/2014/main" id="{E1D8C71F-B202-4FE8-BCD5-4C7D9F734545}"/>
              </a:ext>
            </a:extLst>
          </p:cNvPr>
          <p:cNvSpPr txBox="1">
            <a:spLocks noChangeArrowheads="1"/>
          </p:cNvSpPr>
          <p:nvPr/>
        </p:nvSpPr>
        <p:spPr bwMode="auto">
          <a:xfrm>
            <a:off x="3920954" y="31340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40" name="文本框 34">
            <a:extLst>
              <a:ext uri="{FF2B5EF4-FFF2-40B4-BE49-F238E27FC236}">
                <a16:creationId xmlns:a16="http://schemas.microsoft.com/office/drawing/2014/main" id="{C6F131D1-1B4F-4C69-A7C2-5CF9551DE769}"/>
              </a:ext>
            </a:extLst>
          </p:cNvPr>
          <p:cNvSpPr txBox="1">
            <a:spLocks noChangeArrowheads="1"/>
          </p:cNvSpPr>
          <p:nvPr/>
        </p:nvSpPr>
        <p:spPr bwMode="auto">
          <a:xfrm>
            <a:off x="3881266" y="24212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41" name="文本框 35">
            <a:extLst>
              <a:ext uri="{FF2B5EF4-FFF2-40B4-BE49-F238E27FC236}">
                <a16:creationId xmlns:a16="http://schemas.microsoft.com/office/drawing/2014/main" id="{5916B41A-033F-4F15-9644-DCD03601D0CA}"/>
              </a:ext>
            </a:extLst>
          </p:cNvPr>
          <p:cNvSpPr txBox="1">
            <a:spLocks noChangeArrowheads="1"/>
          </p:cNvSpPr>
          <p:nvPr/>
        </p:nvSpPr>
        <p:spPr bwMode="auto">
          <a:xfrm>
            <a:off x="4508329" y="19116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42" name="文本框 36">
            <a:extLst>
              <a:ext uri="{FF2B5EF4-FFF2-40B4-BE49-F238E27FC236}">
                <a16:creationId xmlns:a16="http://schemas.microsoft.com/office/drawing/2014/main" id="{E0CAFCC0-EDB3-4FFC-8AEA-0FD95FA1DB5A}"/>
              </a:ext>
            </a:extLst>
          </p:cNvPr>
          <p:cNvSpPr txBox="1">
            <a:spLocks noChangeArrowheads="1"/>
          </p:cNvSpPr>
          <p:nvPr/>
        </p:nvSpPr>
        <p:spPr bwMode="auto">
          <a:xfrm>
            <a:off x="4357516" y="2359319"/>
            <a:ext cx="34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43" name="文本框 37">
            <a:extLst>
              <a:ext uri="{FF2B5EF4-FFF2-40B4-BE49-F238E27FC236}">
                <a16:creationId xmlns:a16="http://schemas.microsoft.com/office/drawing/2014/main" id="{6B48FA7D-CAE9-4CF1-8086-01D141A6E0E5}"/>
              </a:ext>
            </a:extLst>
          </p:cNvPr>
          <p:cNvSpPr txBox="1">
            <a:spLocks noChangeArrowheads="1"/>
          </p:cNvSpPr>
          <p:nvPr/>
        </p:nvSpPr>
        <p:spPr bwMode="auto">
          <a:xfrm>
            <a:off x="4679779" y="25371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44" name="文本框 38">
            <a:extLst>
              <a:ext uri="{FF2B5EF4-FFF2-40B4-BE49-F238E27FC236}">
                <a16:creationId xmlns:a16="http://schemas.microsoft.com/office/drawing/2014/main" id="{EC7E3DBD-9DAE-464C-8F07-6907E0424955}"/>
              </a:ext>
            </a:extLst>
          </p:cNvPr>
          <p:cNvSpPr txBox="1">
            <a:spLocks noChangeArrowheads="1"/>
          </p:cNvSpPr>
          <p:nvPr/>
        </p:nvSpPr>
        <p:spPr bwMode="auto">
          <a:xfrm>
            <a:off x="4517854" y="33118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45" name="文本框 39">
            <a:extLst>
              <a:ext uri="{FF2B5EF4-FFF2-40B4-BE49-F238E27FC236}">
                <a16:creationId xmlns:a16="http://schemas.microsoft.com/office/drawing/2014/main" id="{884EEE12-DC6F-4F5E-BC49-3B85267ABAA4}"/>
              </a:ext>
            </a:extLst>
          </p:cNvPr>
          <p:cNvSpPr txBox="1">
            <a:spLocks noChangeArrowheads="1"/>
          </p:cNvSpPr>
          <p:nvPr/>
        </p:nvSpPr>
        <p:spPr bwMode="auto">
          <a:xfrm>
            <a:off x="4378154" y="2989556"/>
            <a:ext cx="341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cxnSp>
        <p:nvCxnSpPr>
          <p:cNvPr id="46" name="直接箭头连接符 45">
            <a:extLst>
              <a:ext uri="{FF2B5EF4-FFF2-40B4-BE49-F238E27FC236}">
                <a16:creationId xmlns:a16="http://schemas.microsoft.com/office/drawing/2014/main" id="{70C1DF8C-6AC0-4797-B917-AAB59A8F9700}"/>
              </a:ext>
            </a:extLst>
          </p:cNvPr>
          <p:cNvCxnSpPr/>
          <p:nvPr/>
        </p:nvCxnSpPr>
        <p:spPr>
          <a:xfrm flipH="1">
            <a:off x="8946979" y="3718219"/>
            <a:ext cx="430212" cy="203200"/>
          </a:xfrm>
          <a:prstGeom prst="straightConnector1">
            <a:avLst/>
          </a:prstGeom>
          <a:noFill/>
          <a:ln w="25400" cap="flat" cmpd="sng" algn="ctr">
            <a:solidFill>
              <a:srgbClr val="0000CC"/>
            </a:solidFill>
            <a:prstDash val="solid"/>
            <a:tailEnd type="triangle"/>
          </a:ln>
          <a:effectLst/>
        </p:spPr>
      </p:cxnSp>
      <p:sp>
        <p:nvSpPr>
          <p:cNvPr id="47" name="文本框 41">
            <a:extLst>
              <a:ext uri="{FF2B5EF4-FFF2-40B4-BE49-F238E27FC236}">
                <a16:creationId xmlns:a16="http://schemas.microsoft.com/office/drawing/2014/main" id="{74C5DD71-0407-49B7-9ED6-34A8FDA4373C}"/>
              </a:ext>
            </a:extLst>
          </p:cNvPr>
          <p:cNvSpPr txBox="1">
            <a:spLocks noChangeArrowheads="1"/>
          </p:cNvSpPr>
          <p:nvPr/>
        </p:nvSpPr>
        <p:spPr bwMode="auto">
          <a:xfrm>
            <a:off x="9377191" y="2753019"/>
            <a:ext cx="1081088"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600" b="0">
                <a:solidFill>
                  <a:srgbClr val="0000CC"/>
                </a:solidFill>
                <a:latin typeface="微软雅黑" panose="020B0503020204020204" pitchFamily="34" charset="-122"/>
                <a:ea typeface="微软雅黑" panose="020B0503020204020204" pitchFamily="34" charset="-122"/>
              </a:rPr>
              <a:t>对于边数相对顶点数较少的图，邻接矩阵存在对存储空间的极大浪费</a:t>
            </a:r>
            <a:endParaRPr lang="en-US" altLang="zh-CN" sz="1600" b="0">
              <a:solidFill>
                <a:srgbClr val="0000CC"/>
              </a:solidFill>
              <a:latin typeface="微软雅黑" panose="020B0503020204020204" pitchFamily="34" charset="-122"/>
              <a:ea typeface="微软雅黑" panose="020B0503020204020204" pitchFamily="34" charset="-122"/>
            </a:endParaRPr>
          </a:p>
        </p:txBody>
      </p:sp>
      <p:sp>
        <p:nvSpPr>
          <p:cNvPr id="48" name="文本框 58">
            <a:extLst>
              <a:ext uri="{FF2B5EF4-FFF2-40B4-BE49-F238E27FC236}">
                <a16:creationId xmlns:a16="http://schemas.microsoft.com/office/drawing/2014/main" id="{F3DD6F06-0B21-4745-94D0-36ED17FE9F2F}"/>
              </a:ext>
            </a:extLst>
          </p:cNvPr>
          <p:cNvSpPr txBox="1">
            <a:spLocks noChangeArrowheads="1"/>
          </p:cNvSpPr>
          <p:nvPr/>
        </p:nvSpPr>
        <p:spPr bwMode="auto">
          <a:xfrm>
            <a:off x="4040016" y="278000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 name="文本框 85">
            <a:extLst>
              <a:ext uri="{FF2B5EF4-FFF2-40B4-BE49-F238E27FC236}">
                <a16:creationId xmlns:a16="http://schemas.microsoft.com/office/drawing/2014/main" id="{64760B11-B82A-4C19-8A33-D55BBE251D9D}"/>
              </a:ext>
            </a:extLst>
          </p:cNvPr>
          <p:cNvSpPr txBox="1">
            <a:spLocks noChangeArrowheads="1"/>
          </p:cNvSpPr>
          <p:nvPr/>
        </p:nvSpPr>
        <p:spPr bwMode="auto">
          <a:xfrm>
            <a:off x="4811541" y="2789531"/>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0" name="文本框 86">
            <a:extLst>
              <a:ext uri="{FF2B5EF4-FFF2-40B4-BE49-F238E27FC236}">
                <a16:creationId xmlns:a16="http://schemas.microsoft.com/office/drawing/2014/main" id="{6F182136-C1F4-4FE9-B246-4D12964636C4}"/>
              </a:ext>
            </a:extLst>
          </p:cNvPr>
          <p:cNvSpPr txBox="1">
            <a:spLocks noChangeArrowheads="1"/>
          </p:cNvSpPr>
          <p:nvPr/>
        </p:nvSpPr>
        <p:spPr bwMode="auto">
          <a:xfrm>
            <a:off x="4030491" y="3567406"/>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1" name="文本框 87">
            <a:extLst>
              <a:ext uri="{FF2B5EF4-FFF2-40B4-BE49-F238E27FC236}">
                <a16:creationId xmlns:a16="http://schemas.microsoft.com/office/drawing/2014/main" id="{F04A268B-71FC-474D-9EC1-C004EDCA94D4}"/>
              </a:ext>
            </a:extLst>
          </p:cNvPr>
          <p:cNvSpPr txBox="1">
            <a:spLocks noChangeArrowheads="1"/>
          </p:cNvSpPr>
          <p:nvPr/>
        </p:nvSpPr>
        <p:spPr bwMode="auto">
          <a:xfrm>
            <a:off x="3211341" y="27847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2" name="文本框 88">
            <a:extLst>
              <a:ext uri="{FF2B5EF4-FFF2-40B4-BE49-F238E27FC236}">
                <a16:creationId xmlns:a16="http://schemas.microsoft.com/office/drawing/2014/main" id="{65195A0E-ECFD-4DD5-91FF-40508F0E0D08}"/>
              </a:ext>
            </a:extLst>
          </p:cNvPr>
          <p:cNvSpPr txBox="1">
            <a:spLocks noChangeArrowheads="1"/>
          </p:cNvSpPr>
          <p:nvPr/>
        </p:nvSpPr>
        <p:spPr bwMode="auto">
          <a:xfrm>
            <a:off x="4813129" y="20640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3" name="文本框 89">
            <a:extLst>
              <a:ext uri="{FF2B5EF4-FFF2-40B4-BE49-F238E27FC236}">
                <a16:creationId xmlns:a16="http://schemas.microsoft.com/office/drawing/2014/main" id="{92A29C03-9570-440D-8A72-52A21373494A}"/>
              </a:ext>
            </a:extLst>
          </p:cNvPr>
          <p:cNvSpPr txBox="1">
            <a:spLocks noChangeArrowheads="1"/>
          </p:cNvSpPr>
          <p:nvPr/>
        </p:nvSpPr>
        <p:spPr bwMode="auto">
          <a:xfrm>
            <a:off x="4040016" y="20624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4" name="文本框 14335">
            <a:extLst>
              <a:ext uri="{FF2B5EF4-FFF2-40B4-BE49-F238E27FC236}">
                <a16:creationId xmlns:a16="http://schemas.microsoft.com/office/drawing/2014/main" id="{91232594-73FA-49C4-A9C4-3161E4964E7E}"/>
              </a:ext>
            </a:extLst>
          </p:cNvPr>
          <p:cNvSpPr txBox="1">
            <a:spLocks noChangeArrowheads="1"/>
          </p:cNvSpPr>
          <p:nvPr/>
        </p:nvSpPr>
        <p:spPr bwMode="auto">
          <a:xfrm>
            <a:off x="2239791" y="978194"/>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一个实例：下图是一个有权有向图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55" name="文本框 92">
            <a:extLst>
              <a:ext uri="{FF2B5EF4-FFF2-40B4-BE49-F238E27FC236}">
                <a16:creationId xmlns:a16="http://schemas.microsoft.com/office/drawing/2014/main" id="{C7226443-FDA4-4E62-9009-2C27D26A7DFC}"/>
              </a:ext>
            </a:extLst>
          </p:cNvPr>
          <p:cNvSpPr txBox="1">
            <a:spLocks noChangeArrowheads="1"/>
          </p:cNvSpPr>
          <p:nvPr/>
        </p:nvSpPr>
        <p:spPr bwMode="auto">
          <a:xfrm>
            <a:off x="6013279" y="3156244"/>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56" name="文本框 93">
            <a:extLst>
              <a:ext uri="{FF2B5EF4-FFF2-40B4-BE49-F238E27FC236}">
                <a16:creationId xmlns:a16="http://schemas.microsoft.com/office/drawing/2014/main" id="{406CD23A-DE14-4A42-81E9-EE5B9E64CEDF}"/>
              </a:ext>
            </a:extLst>
          </p:cNvPr>
          <p:cNvSpPr txBox="1">
            <a:spLocks noChangeArrowheads="1"/>
          </p:cNvSpPr>
          <p:nvPr/>
        </p:nvSpPr>
        <p:spPr bwMode="auto">
          <a:xfrm>
            <a:off x="6051379" y="1305219"/>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57" name="表格 56">
            <a:extLst>
              <a:ext uri="{FF2B5EF4-FFF2-40B4-BE49-F238E27FC236}">
                <a16:creationId xmlns:a16="http://schemas.microsoft.com/office/drawing/2014/main" id="{F5C42362-E6A8-44FC-87B1-3BF557AEE63D}"/>
              </a:ext>
            </a:extLst>
          </p:cNvPr>
          <p:cNvGraphicFramePr>
            <a:graphicFrameLocks noGrp="1"/>
          </p:cNvGraphicFramePr>
          <p:nvPr>
            <p:extLst>
              <p:ext uri="{D42A27DB-BD31-4B8C-83A1-F6EECF244321}">
                <p14:modId xmlns:p14="http://schemas.microsoft.com/office/powerpoint/2010/main" val="826788621"/>
              </p:ext>
            </p:extLst>
          </p:nvPr>
        </p:nvGraphicFramePr>
        <p:xfrm>
          <a:off x="6772104" y="1671931"/>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8" name="文本框 14342">
            <a:extLst>
              <a:ext uri="{FF2B5EF4-FFF2-40B4-BE49-F238E27FC236}">
                <a16:creationId xmlns:a16="http://schemas.microsoft.com/office/drawing/2014/main" id="{0E5C7E84-420F-4698-8B93-7D374AD1A9AF}"/>
              </a:ext>
            </a:extLst>
          </p:cNvPr>
          <p:cNvSpPr txBox="1">
            <a:spLocks noChangeArrowheads="1"/>
          </p:cNvSpPr>
          <p:nvPr/>
        </p:nvSpPr>
        <p:spPr bwMode="auto">
          <a:xfrm>
            <a:off x="2825579" y="4448469"/>
            <a:ext cx="46815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二维数组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容易判定两点之间的关系</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容易求得顶点的度数</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：占用空间大（边数比顶点小得多）</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baseline="30000">
                <a:latin typeface="微软雅黑" panose="020B0503020204020204" pitchFamily="34" charset="-122"/>
                <a:ea typeface="微软雅黑" panose="020B0503020204020204" pitchFamily="34" charset="-122"/>
              </a:rPr>
              <a:t>2</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5086441-1DC2-B44C-A75D-06234C273B21}"/>
              </a:ext>
            </a:extLst>
          </p:cNvPr>
          <p:cNvSpPr>
            <a:spLocks noGrp="1"/>
          </p:cNvSpPr>
          <p:nvPr>
            <p:ph type="sldNum" sz="quarter" idx="12"/>
          </p:nvPr>
        </p:nvSpPr>
        <p:spPr/>
        <p:txBody>
          <a:bodyPr/>
          <a:lstStyle/>
          <a:p>
            <a:fld id="{B13F0FA4-29F4-4B1D-A16B-0D7169EBD889}" type="slidenum">
              <a:rPr lang="en-US" smtClean="0"/>
              <a:t>25</a:t>
            </a:fld>
            <a:endParaRPr lang="en-US" dirty="0"/>
          </a:p>
        </p:txBody>
      </p:sp>
    </p:spTree>
    <p:extLst>
      <p:ext uri="{BB962C8B-B14F-4D97-AF65-F5344CB8AC3E}">
        <p14:creationId xmlns:p14="http://schemas.microsoft.com/office/powerpoint/2010/main" val="2668684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边表</a:t>
            </a:r>
            <a:endParaRPr lang="en-US" altLang="zh-CN" dirty="0"/>
          </a:p>
        </p:txBody>
      </p:sp>
      <p:sp>
        <p:nvSpPr>
          <p:cNvPr id="8" name="椭圆 7">
            <a:extLst>
              <a:ext uri="{FF2B5EF4-FFF2-40B4-BE49-F238E27FC236}">
                <a16:creationId xmlns:a16="http://schemas.microsoft.com/office/drawing/2014/main" id="{DFBBCF34-5FA2-4C63-83BD-658A0BD0420F}"/>
              </a:ext>
            </a:extLst>
          </p:cNvPr>
          <p:cNvSpPr/>
          <p:nvPr/>
        </p:nvSpPr>
        <p:spPr>
          <a:xfrm>
            <a:off x="3319539"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349B84AB-A0E2-4DD6-AEBE-A53E2B68E65E}"/>
              </a:ext>
            </a:extLst>
          </p:cNvPr>
          <p:cNvSpPr/>
          <p:nvPr/>
        </p:nvSpPr>
        <p:spPr>
          <a:xfrm>
            <a:off x="2490864"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CC65E05C-CF13-4E4F-902D-53B4ABEA0F72}"/>
              </a:ext>
            </a:extLst>
          </p:cNvPr>
          <p:cNvSpPr/>
          <p:nvPr/>
        </p:nvSpPr>
        <p:spPr>
          <a:xfrm>
            <a:off x="3319539" y="25371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7BECD845-617E-42C2-A983-11CFDF010998}"/>
              </a:ext>
            </a:extLst>
          </p:cNvPr>
          <p:cNvSpPr/>
          <p:nvPr/>
        </p:nvSpPr>
        <p:spPr>
          <a:xfrm>
            <a:off x="4102176"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177678E-68DF-4676-8C0A-BB9D7020EC12}"/>
              </a:ext>
            </a:extLst>
          </p:cNvPr>
          <p:cNvSpPr/>
          <p:nvPr/>
        </p:nvSpPr>
        <p:spPr>
          <a:xfrm>
            <a:off x="4078364"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443F9EB3-684B-42B5-B38F-02CBBBBE76ED}"/>
              </a:ext>
            </a:extLst>
          </p:cNvPr>
          <p:cNvSpPr/>
          <p:nvPr/>
        </p:nvSpPr>
        <p:spPr>
          <a:xfrm>
            <a:off x="3313189" y="33229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07790F17-7387-4B28-83C4-B92F05F437A6}"/>
              </a:ext>
            </a:extLst>
          </p:cNvPr>
          <p:cNvCxnSpPr>
            <a:stCxn id="10" idx="2"/>
            <a:endCxn id="9" idx="6"/>
          </p:cNvCxnSpPr>
          <p:nvPr/>
        </p:nvCxnSpPr>
        <p:spPr>
          <a:xfrm flipH="1">
            <a:off x="2871864" y="27276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540322B-7122-4742-AD80-469F4A0DF9FE}"/>
              </a:ext>
            </a:extLst>
          </p:cNvPr>
          <p:cNvCxnSpPr>
            <a:endCxn id="10" idx="4"/>
          </p:cNvCxnSpPr>
          <p:nvPr/>
        </p:nvCxnSpPr>
        <p:spPr>
          <a:xfrm flipV="1">
            <a:off x="3510039" y="29181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0974B0AF-DC25-4280-9426-E643AF2B4C6B}"/>
              </a:ext>
            </a:extLst>
          </p:cNvPr>
          <p:cNvCxnSpPr>
            <a:stCxn id="11" idx="2"/>
          </p:cNvCxnSpPr>
          <p:nvPr/>
        </p:nvCxnSpPr>
        <p:spPr>
          <a:xfrm flipH="1" flipV="1">
            <a:off x="3694189" y="27371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33F2FCF-2791-4E3B-A7DD-3B0A1B340CF2}"/>
              </a:ext>
            </a:extLst>
          </p:cNvPr>
          <p:cNvCxnSpPr>
            <a:stCxn id="8" idx="4"/>
          </p:cNvCxnSpPr>
          <p:nvPr/>
        </p:nvCxnSpPr>
        <p:spPr>
          <a:xfrm>
            <a:off x="3510039" y="22069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52BF4E0-B035-4416-B7AC-28540882DB93}"/>
              </a:ext>
            </a:extLst>
          </p:cNvPr>
          <p:cNvCxnSpPr>
            <a:stCxn id="9" idx="0"/>
            <a:endCxn id="8" idx="2"/>
          </p:cNvCxnSpPr>
          <p:nvPr/>
        </p:nvCxnSpPr>
        <p:spPr>
          <a:xfrm rot="5400000" flipH="1" flipV="1">
            <a:off x="2735339" y="19624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F34E19FB-D1C4-4F55-A779-BF2EC6A7E94B}"/>
              </a:ext>
            </a:extLst>
          </p:cNvPr>
          <p:cNvCxnSpPr>
            <a:endCxn id="11" idx="4"/>
          </p:cNvCxnSpPr>
          <p:nvPr/>
        </p:nvCxnSpPr>
        <p:spPr>
          <a:xfrm flipV="1">
            <a:off x="3706889" y="29276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E7FE96E0-F777-4A9F-8706-8BE5319D9595}"/>
              </a:ext>
            </a:extLst>
          </p:cNvPr>
          <p:cNvCxnSpPr>
            <a:stCxn id="12" idx="4"/>
          </p:cNvCxnSpPr>
          <p:nvPr/>
        </p:nvCxnSpPr>
        <p:spPr>
          <a:xfrm flipH="1">
            <a:off x="4264101" y="22069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6A28FF6-D9C8-49F0-84A4-CA7625D3F202}"/>
              </a:ext>
            </a:extLst>
          </p:cNvPr>
          <p:cNvCxnSpPr>
            <a:stCxn id="8" idx="6"/>
            <a:endCxn id="12" idx="2"/>
          </p:cNvCxnSpPr>
          <p:nvPr/>
        </p:nvCxnSpPr>
        <p:spPr>
          <a:xfrm flipV="1">
            <a:off x="3700539" y="20164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4B5A7BF-41D0-4AC6-A77A-3814D4A75B08}"/>
              </a:ext>
            </a:extLst>
          </p:cNvPr>
          <p:cNvCxnSpPr>
            <a:stCxn id="10" idx="7"/>
            <a:endCxn id="12" idx="3"/>
          </p:cNvCxnSpPr>
          <p:nvPr/>
        </p:nvCxnSpPr>
        <p:spPr>
          <a:xfrm flipV="1">
            <a:off x="3644976" y="2151356"/>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012D76B-3D46-473F-A7D5-8B203B824438}"/>
              </a:ext>
            </a:extLst>
          </p:cNvPr>
          <p:cNvSpPr txBox="1">
            <a:spLocks noChangeArrowheads="1"/>
          </p:cNvSpPr>
          <p:nvPr/>
        </p:nvSpPr>
        <p:spPr bwMode="auto">
          <a:xfrm>
            <a:off x="2575001"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B1A358F5-09A2-4AD4-AE18-959F15D96175}"/>
              </a:ext>
            </a:extLst>
          </p:cNvPr>
          <p:cNvSpPr txBox="1">
            <a:spLocks noChangeArrowheads="1"/>
          </p:cNvSpPr>
          <p:nvPr/>
        </p:nvSpPr>
        <p:spPr bwMode="auto">
          <a:xfrm>
            <a:off x="2970289" y="26593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6B022BA3-2AAB-4C48-9F80-ED7A18542AC4}"/>
              </a:ext>
            </a:extLst>
          </p:cNvPr>
          <p:cNvSpPr txBox="1">
            <a:spLocks noChangeArrowheads="1"/>
          </p:cNvSpPr>
          <p:nvPr/>
        </p:nvSpPr>
        <p:spPr bwMode="auto">
          <a:xfrm>
            <a:off x="3200476" y="2814931"/>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4E238589-5687-4E8C-BBED-01FE13043087}"/>
              </a:ext>
            </a:extLst>
          </p:cNvPr>
          <p:cNvSpPr txBox="1">
            <a:spLocks noChangeArrowheads="1"/>
          </p:cNvSpPr>
          <p:nvPr/>
        </p:nvSpPr>
        <p:spPr bwMode="auto">
          <a:xfrm>
            <a:off x="3160789" y="21037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57766D46-2451-4556-BA47-65D23B938744}"/>
              </a:ext>
            </a:extLst>
          </p:cNvPr>
          <p:cNvSpPr txBox="1">
            <a:spLocks noChangeArrowheads="1"/>
          </p:cNvSpPr>
          <p:nvPr/>
        </p:nvSpPr>
        <p:spPr bwMode="auto">
          <a:xfrm>
            <a:off x="3787851" y="15925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AA17D01D-C409-4169-BDE3-3A7D622F44A0}"/>
              </a:ext>
            </a:extLst>
          </p:cNvPr>
          <p:cNvSpPr txBox="1">
            <a:spLocks noChangeArrowheads="1"/>
          </p:cNvSpPr>
          <p:nvPr/>
        </p:nvSpPr>
        <p:spPr bwMode="auto">
          <a:xfrm>
            <a:off x="3638626"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6E83ACF1-F548-4016-8AB8-F8EF08F4CBC8}"/>
              </a:ext>
            </a:extLst>
          </p:cNvPr>
          <p:cNvSpPr txBox="1">
            <a:spLocks noChangeArrowheads="1"/>
          </p:cNvSpPr>
          <p:nvPr/>
        </p:nvSpPr>
        <p:spPr bwMode="auto">
          <a:xfrm>
            <a:off x="3959301" y="22180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B386B358-0CCB-4798-9462-24E984287660}"/>
              </a:ext>
            </a:extLst>
          </p:cNvPr>
          <p:cNvSpPr txBox="1">
            <a:spLocks noChangeArrowheads="1"/>
          </p:cNvSpPr>
          <p:nvPr/>
        </p:nvSpPr>
        <p:spPr bwMode="auto">
          <a:xfrm>
            <a:off x="3797376" y="2994319"/>
            <a:ext cx="341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686D5525-F8DA-4CEF-B7C2-AE4BE6756CC7}"/>
              </a:ext>
            </a:extLst>
          </p:cNvPr>
          <p:cNvSpPr txBox="1">
            <a:spLocks noChangeArrowheads="1"/>
          </p:cNvSpPr>
          <p:nvPr/>
        </p:nvSpPr>
        <p:spPr bwMode="auto">
          <a:xfrm>
            <a:off x="3659264"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D5FFD2A3-08FA-4896-9341-2824DB5B2D14}"/>
              </a:ext>
            </a:extLst>
          </p:cNvPr>
          <p:cNvSpPr txBox="1">
            <a:spLocks noChangeArrowheads="1"/>
          </p:cNvSpPr>
          <p:nvPr/>
        </p:nvSpPr>
        <p:spPr bwMode="auto">
          <a:xfrm>
            <a:off x="3321126" y="24609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66683122-52D7-45D7-A29D-677AEA6EEF49}"/>
              </a:ext>
            </a:extLst>
          </p:cNvPr>
          <p:cNvSpPr txBox="1">
            <a:spLocks noChangeArrowheads="1"/>
          </p:cNvSpPr>
          <p:nvPr/>
        </p:nvSpPr>
        <p:spPr bwMode="auto">
          <a:xfrm>
            <a:off x="4091064" y="2470444"/>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822A3D62-3286-437B-987D-9DAE0008B130}"/>
              </a:ext>
            </a:extLst>
          </p:cNvPr>
          <p:cNvSpPr txBox="1">
            <a:spLocks noChangeArrowheads="1"/>
          </p:cNvSpPr>
          <p:nvPr/>
        </p:nvSpPr>
        <p:spPr bwMode="auto">
          <a:xfrm>
            <a:off x="3311601" y="32483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A76F78AA-363E-4C50-B906-1E0BADF17A7F}"/>
              </a:ext>
            </a:extLst>
          </p:cNvPr>
          <p:cNvSpPr txBox="1">
            <a:spLocks noChangeArrowheads="1"/>
          </p:cNvSpPr>
          <p:nvPr/>
        </p:nvSpPr>
        <p:spPr bwMode="auto">
          <a:xfrm>
            <a:off x="2492451" y="246568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A578B290-6841-492C-A082-525403481407}"/>
              </a:ext>
            </a:extLst>
          </p:cNvPr>
          <p:cNvSpPr txBox="1">
            <a:spLocks noChangeArrowheads="1"/>
          </p:cNvSpPr>
          <p:nvPr/>
        </p:nvSpPr>
        <p:spPr bwMode="auto">
          <a:xfrm>
            <a:off x="4092651"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D4B7E9B-84C6-453E-B9A0-89F54BDDEE21}"/>
              </a:ext>
            </a:extLst>
          </p:cNvPr>
          <p:cNvSpPr txBox="1">
            <a:spLocks noChangeArrowheads="1"/>
          </p:cNvSpPr>
          <p:nvPr/>
        </p:nvSpPr>
        <p:spPr bwMode="auto">
          <a:xfrm>
            <a:off x="3321126" y="174336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71">
            <a:extLst>
              <a:ext uri="{FF2B5EF4-FFF2-40B4-BE49-F238E27FC236}">
                <a16:creationId xmlns:a16="http://schemas.microsoft.com/office/drawing/2014/main" id="{5A38AC4D-B1CF-4E89-A058-7CA49F2C2840}"/>
              </a:ext>
            </a:extLst>
          </p:cNvPr>
          <p:cNvSpPr txBox="1">
            <a:spLocks noChangeArrowheads="1"/>
          </p:cNvSpPr>
          <p:nvPr/>
        </p:nvSpPr>
        <p:spPr bwMode="auto">
          <a:xfrm>
            <a:off x="2124151"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44" name="文本框 99">
            <a:extLst>
              <a:ext uri="{FF2B5EF4-FFF2-40B4-BE49-F238E27FC236}">
                <a16:creationId xmlns:a16="http://schemas.microsoft.com/office/drawing/2014/main" id="{1F441417-C49B-4C25-8242-6173B4D059A3}"/>
              </a:ext>
            </a:extLst>
          </p:cNvPr>
          <p:cNvSpPr txBox="1">
            <a:spLocks noChangeArrowheads="1"/>
          </p:cNvSpPr>
          <p:nvPr/>
        </p:nvSpPr>
        <p:spPr bwMode="auto">
          <a:xfrm>
            <a:off x="2065414" y="4075406"/>
            <a:ext cx="32400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实现方法：</a:t>
            </a:r>
            <a:r>
              <a:rPr lang="zh-CN" altLang="en-US" sz="1800" b="0" dirty="0">
                <a:latin typeface="微软雅黑" panose="020B0503020204020204" pitchFamily="34" charset="-122"/>
                <a:ea typeface="微软雅黑" panose="020B0503020204020204" pitchFamily="34" charset="-122"/>
              </a:rPr>
              <a:t>数组</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优点：</a:t>
            </a:r>
            <a:endParaRPr lang="en-US" altLang="zh-CN" sz="1800" b="0" dirty="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相较邻接表，局部性更好</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缺点</a:t>
            </a:r>
            <a:r>
              <a:rPr lang="zh-CN" altLang="en-US"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不易得到顶点的度数</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不易判定两点之间的关系</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空间复杂度</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O(2|</a:t>
            </a:r>
            <a:r>
              <a:rPr lang="en-US" altLang="zh-CN" sz="1800" b="0" i="1" dirty="0">
                <a:latin typeface="微软雅黑" panose="020B0503020204020204" pitchFamily="34" charset="-122"/>
                <a:ea typeface="微软雅黑" panose="020B0503020204020204" pitchFamily="34" charset="-122"/>
              </a:rPr>
              <a:t>E </a:t>
            </a:r>
            <a:r>
              <a:rPr lang="en-US" altLang="zh-CN" sz="1800" b="0" dirty="0">
                <a:latin typeface="微软雅黑" panose="020B0503020204020204" pitchFamily="34" charset="-122"/>
                <a:ea typeface="微软雅黑" panose="020B0503020204020204" pitchFamily="34" charset="-122"/>
              </a:rPr>
              <a:t>|)</a:t>
            </a:r>
          </a:p>
        </p:txBody>
      </p:sp>
      <p:sp>
        <p:nvSpPr>
          <p:cNvPr id="45" name="文本框 81">
            <a:extLst>
              <a:ext uri="{FF2B5EF4-FFF2-40B4-BE49-F238E27FC236}">
                <a16:creationId xmlns:a16="http://schemas.microsoft.com/office/drawing/2014/main" id="{524437EE-A00D-481C-8153-483AA2F33906}"/>
              </a:ext>
            </a:extLst>
          </p:cNvPr>
          <p:cNvSpPr txBox="1">
            <a:spLocks noChangeArrowheads="1"/>
          </p:cNvSpPr>
          <p:nvPr/>
        </p:nvSpPr>
        <p:spPr bwMode="auto">
          <a:xfrm>
            <a:off x="5580139" y="1225844"/>
            <a:ext cx="109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点数组</a:t>
            </a:r>
            <a:endParaRPr lang="en-US" altLang="zh-CN" sz="1800" b="0">
              <a:solidFill>
                <a:srgbClr val="0000CC"/>
              </a:solidFill>
              <a:latin typeface="微软雅黑" panose="020B0503020204020204" pitchFamily="34" charset="-122"/>
              <a:ea typeface="微软雅黑" panose="020B0503020204020204" pitchFamily="34" charset="-122"/>
            </a:endParaRPr>
          </a:p>
        </p:txBody>
      </p:sp>
      <p:graphicFrame>
        <p:nvGraphicFramePr>
          <p:cNvPr id="46" name="表格 45">
            <a:extLst>
              <a:ext uri="{FF2B5EF4-FFF2-40B4-BE49-F238E27FC236}">
                <a16:creationId xmlns:a16="http://schemas.microsoft.com/office/drawing/2014/main" id="{95B20467-0A7C-4FD1-A233-ABB1E5B8C389}"/>
              </a:ext>
            </a:extLst>
          </p:cNvPr>
          <p:cNvGraphicFramePr>
            <a:graphicFrameLocks noGrp="1"/>
          </p:cNvGraphicFramePr>
          <p:nvPr>
            <p:extLst>
              <p:ext uri="{D42A27DB-BD31-4B8C-83A1-F6EECF244321}">
                <p14:modId xmlns:p14="http://schemas.microsoft.com/office/powerpoint/2010/main" val="2307427282"/>
              </p:ext>
            </p:extLst>
          </p:nvPr>
        </p:nvGraphicFramePr>
        <p:xfrm>
          <a:off x="6659639" y="1200444"/>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7" name="表格 46">
            <a:extLst>
              <a:ext uri="{FF2B5EF4-FFF2-40B4-BE49-F238E27FC236}">
                <a16:creationId xmlns:a16="http://schemas.microsoft.com/office/drawing/2014/main" id="{59E23658-9B3B-4254-BA1D-6BA7ADF9CFEA}"/>
              </a:ext>
            </a:extLst>
          </p:cNvPr>
          <p:cNvGraphicFramePr>
            <a:graphicFrameLocks noGrp="1"/>
          </p:cNvGraphicFramePr>
          <p:nvPr>
            <p:extLst>
              <p:ext uri="{D42A27DB-BD31-4B8C-83A1-F6EECF244321}">
                <p14:modId xmlns:p14="http://schemas.microsoft.com/office/powerpoint/2010/main" val="1499936707"/>
              </p:ext>
            </p:extLst>
          </p:nvPr>
        </p:nvGraphicFramePr>
        <p:xfrm>
          <a:off x="5594426" y="2583156"/>
          <a:ext cx="4818064" cy="3679821"/>
        </p:xfrm>
        <a:graphic>
          <a:graphicData uri="http://schemas.openxmlformats.org/drawingml/2006/table">
            <a:tbl>
              <a:tblPr firstRow="1" bandRow="1"/>
              <a:tblGrid>
                <a:gridCol w="1204516">
                  <a:extLst>
                    <a:ext uri="{9D8B030D-6E8A-4147-A177-3AD203B41FA5}">
                      <a16:colId xmlns:a16="http://schemas.microsoft.com/office/drawing/2014/main" val="20000"/>
                    </a:ext>
                  </a:extLst>
                </a:gridCol>
                <a:gridCol w="1204516">
                  <a:extLst>
                    <a:ext uri="{9D8B030D-6E8A-4147-A177-3AD203B41FA5}">
                      <a16:colId xmlns:a16="http://schemas.microsoft.com/office/drawing/2014/main" val="20001"/>
                    </a:ext>
                  </a:extLst>
                </a:gridCol>
                <a:gridCol w="1204516">
                  <a:extLst>
                    <a:ext uri="{9D8B030D-6E8A-4147-A177-3AD203B41FA5}">
                      <a16:colId xmlns:a16="http://schemas.microsoft.com/office/drawing/2014/main" val="20002"/>
                    </a:ext>
                  </a:extLst>
                </a:gridCol>
                <a:gridCol w="1204516">
                  <a:extLst>
                    <a:ext uri="{9D8B030D-6E8A-4147-A177-3AD203B41FA5}">
                      <a16:colId xmlns:a16="http://schemas.microsoft.com/office/drawing/2014/main" val="20003"/>
                    </a:ext>
                  </a:extLst>
                </a:gridCol>
              </a:tblGrid>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i="0" u="none" kern="1200" baseline="0" dirty="0">
                          <a:solidFill>
                            <a:schemeClr val="tx1"/>
                          </a:solidFill>
                          <a:latin typeface="Calibri" panose="020F0502020204030204" pitchFamily="34" charset="0"/>
                          <a:ea typeface="+mn-ea"/>
                          <a:cs typeface="Calibri" panose="020F0502020204030204" pitchFamily="34" charset="0"/>
                        </a:rPr>
                        <a:t>edge[1]</a:t>
                      </a:r>
                      <a:endParaRPr lang="en-US" sz="2000" b="0" i="0" u="none" kern="1200" baseline="0" dirty="0">
                        <a:solidFill>
                          <a:schemeClr val="tx1"/>
                        </a:solidFill>
                        <a:latin typeface="Calibri" panose="020F0502020204030204" pitchFamily="34" charset="0"/>
                        <a:ea typeface="+mn-ea"/>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1</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edge[2]</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9</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edge[3]</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4</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edge[4]</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6</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edge[5]</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8</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edge[6]</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7</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edge[7]</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5</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edge[8]</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2</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edge[9]</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3</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48" name="矩形 18">
            <a:extLst>
              <a:ext uri="{FF2B5EF4-FFF2-40B4-BE49-F238E27FC236}">
                <a16:creationId xmlns:a16="http://schemas.microsoft.com/office/drawing/2014/main" id="{536BF6C1-B82D-42E2-8006-380D51514505}"/>
              </a:ext>
            </a:extLst>
          </p:cNvPr>
          <p:cNvSpPr>
            <a:spLocks noChangeArrowheads="1"/>
          </p:cNvSpPr>
          <p:nvPr/>
        </p:nvSpPr>
        <p:spPr bwMode="auto">
          <a:xfrm>
            <a:off x="6818389" y="2213269"/>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源点索引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9" name="矩形 83">
            <a:extLst>
              <a:ext uri="{FF2B5EF4-FFF2-40B4-BE49-F238E27FC236}">
                <a16:creationId xmlns:a16="http://schemas.microsoft.com/office/drawing/2014/main" id="{5DDF7DA5-C76C-4C4C-8471-C3190918BB6D}"/>
              </a:ext>
            </a:extLst>
          </p:cNvPr>
          <p:cNvSpPr>
            <a:spLocks noChangeArrowheads="1"/>
          </p:cNvSpPr>
          <p:nvPr/>
        </p:nvSpPr>
        <p:spPr bwMode="auto">
          <a:xfrm>
            <a:off x="7928051" y="2213269"/>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目标点索引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0" name="矩形 100">
            <a:extLst>
              <a:ext uri="{FF2B5EF4-FFF2-40B4-BE49-F238E27FC236}">
                <a16:creationId xmlns:a16="http://schemas.microsoft.com/office/drawing/2014/main" id="{646F0009-B9D3-4E03-920A-3E0B8B379E37}"/>
              </a:ext>
            </a:extLst>
          </p:cNvPr>
          <p:cNvSpPr>
            <a:spLocks noChangeArrowheads="1"/>
          </p:cNvSpPr>
          <p:nvPr/>
        </p:nvSpPr>
        <p:spPr bwMode="auto">
          <a:xfrm>
            <a:off x="9325051" y="2205331"/>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边数据</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1" name="矩形 101">
            <a:extLst>
              <a:ext uri="{FF2B5EF4-FFF2-40B4-BE49-F238E27FC236}">
                <a16:creationId xmlns:a16="http://schemas.microsoft.com/office/drawing/2014/main" id="{F0109D91-FC3E-4690-AEBC-73A8D9B3DCE4}"/>
              </a:ext>
            </a:extLst>
          </p:cNvPr>
          <p:cNvSpPr>
            <a:spLocks noChangeArrowheads="1"/>
          </p:cNvSpPr>
          <p:nvPr/>
        </p:nvSpPr>
        <p:spPr bwMode="auto">
          <a:xfrm>
            <a:off x="5732539" y="2202156"/>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rPr>
              <a:t>边数组</a:t>
            </a:r>
            <a:endParaRPr lang="en-US" altLang="zh-CN"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2" name="矩形 51">
            <a:extLst>
              <a:ext uri="{FF2B5EF4-FFF2-40B4-BE49-F238E27FC236}">
                <a16:creationId xmlns:a16="http://schemas.microsoft.com/office/drawing/2014/main" id="{B16D8DCC-E9AD-40B0-A871-841716EB2E22}"/>
              </a:ext>
            </a:extLst>
          </p:cNvPr>
          <p:cNvSpPr/>
          <p:nvPr/>
        </p:nvSpPr>
        <p:spPr>
          <a:xfrm>
            <a:off x="7105726" y="2592681"/>
            <a:ext cx="576263" cy="1203325"/>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53" name="矩形 52">
            <a:extLst>
              <a:ext uri="{FF2B5EF4-FFF2-40B4-BE49-F238E27FC236}">
                <a16:creationId xmlns:a16="http://schemas.microsoft.com/office/drawing/2014/main" id="{141F72F2-DFAF-4635-B594-9E21CEB5F2CD}"/>
              </a:ext>
            </a:extLst>
          </p:cNvPr>
          <p:cNvSpPr/>
          <p:nvPr/>
        </p:nvSpPr>
        <p:spPr>
          <a:xfrm>
            <a:off x="7105726" y="4215106"/>
            <a:ext cx="576263" cy="795338"/>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3" name="灯片编号占位符 2">
            <a:extLst>
              <a:ext uri="{FF2B5EF4-FFF2-40B4-BE49-F238E27FC236}">
                <a16:creationId xmlns:a16="http://schemas.microsoft.com/office/drawing/2014/main" id="{1C4C2F54-DE44-2D41-99AF-11DE8D31A8DE}"/>
              </a:ext>
            </a:extLst>
          </p:cNvPr>
          <p:cNvSpPr>
            <a:spLocks noGrp="1"/>
          </p:cNvSpPr>
          <p:nvPr>
            <p:ph type="sldNum" sz="quarter" idx="12"/>
          </p:nvPr>
        </p:nvSpPr>
        <p:spPr/>
        <p:txBody>
          <a:bodyPr/>
          <a:lstStyle/>
          <a:p>
            <a:fld id="{B13F0FA4-29F4-4B1D-A16B-0D7169EBD889}" type="slidenum">
              <a:rPr lang="en-US" smtClean="0"/>
              <a:t>26</a:t>
            </a:fld>
            <a:endParaRPr lang="en-US" dirty="0"/>
          </a:p>
        </p:txBody>
      </p:sp>
    </p:spTree>
    <p:extLst>
      <p:ext uri="{BB962C8B-B14F-4D97-AF65-F5344CB8AC3E}">
        <p14:creationId xmlns:p14="http://schemas.microsoft.com/office/powerpoint/2010/main" val="2085296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邻接表</a:t>
            </a:r>
            <a:endParaRPr lang="en-US" altLang="zh-CN" dirty="0"/>
          </a:p>
        </p:txBody>
      </p:sp>
      <p:sp>
        <p:nvSpPr>
          <p:cNvPr id="8" name="椭圆 7">
            <a:extLst>
              <a:ext uri="{FF2B5EF4-FFF2-40B4-BE49-F238E27FC236}">
                <a16:creationId xmlns:a16="http://schemas.microsoft.com/office/drawing/2014/main" id="{B03E0A40-BA6D-4D11-8437-650C15414809}"/>
              </a:ext>
            </a:extLst>
          </p:cNvPr>
          <p:cNvSpPr/>
          <p:nvPr/>
        </p:nvSpPr>
        <p:spPr>
          <a:xfrm>
            <a:off x="3244246"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9" name="椭圆 8">
            <a:extLst>
              <a:ext uri="{FF2B5EF4-FFF2-40B4-BE49-F238E27FC236}">
                <a16:creationId xmlns:a16="http://schemas.microsoft.com/office/drawing/2014/main" id="{8C0024A5-50D2-49AD-AD59-C0956D65D555}"/>
              </a:ext>
            </a:extLst>
          </p:cNvPr>
          <p:cNvSpPr/>
          <p:nvPr/>
        </p:nvSpPr>
        <p:spPr>
          <a:xfrm>
            <a:off x="2415571"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0" name="椭圆 9">
            <a:extLst>
              <a:ext uri="{FF2B5EF4-FFF2-40B4-BE49-F238E27FC236}">
                <a16:creationId xmlns:a16="http://schemas.microsoft.com/office/drawing/2014/main" id="{1DAD66A9-7B76-4843-94D6-1B5996AF01F0}"/>
              </a:ext>
            </a:extLst>
          </p:cNvPr>
          <p:cNvSpPr/>
          <p:nvPr/>
        </p:nvSpPr>
        <p:spPr>
          <a:xfrm>
            <a:off x="3244246" y="25371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1" name="椭圆 10">
            <a:extLst>
              <a:ext uri="{FF2B5EF4-FFF2-40B4-BE49-F238E27FC236}">
                <a16:creationId xmlns:a16="http://schemas.microsoft.com/office/drawing/2014/main" id="{AD977C32-264D-4250-BA82-E5D770E1E1BD}"/>
              </a:ext>
            </a:extLst>
          </p:cNvPr>
          <p:cNvSpPr/>
          <p:nvPr/>
        </p:nvSpPr>
        <p:spPr>
          <a:xfrm>
            <a:off x="4026884"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2" name="椭圆 11">
            <a:extLst>
              <a:ext uri="{FF2B5EF4-FFF2-40B4-BE49-F238E27FC236}">
                <a16:creationId xmlns:a16="http://schemas.microsoft.com/office/drawing/2014/main" id="{70E93A76-606D-4A0E-9B3A-E172F7BE2DE2}"/>
              </a:ext>
            </a:extLst>
          </p:cNvPr>
          <p:cNvSpPr/>
          <p:nvPr/>
        </p:nvSpPr>
        <p:spPr>
          <a:xfrm>
            <a:off x="4003071"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3" name="椭圆 12">
            <a:extLst>
              <a:ext uri="{FF2B5EF4-FFF2-40B4-BE49-F238E27FC236}">
                <a16:creationId xmlns:a16="http://schemas.microsoft.com/office/drawing/2014/main" id="{0067B298-E9AB-4E42-A65B-7A8E30005F92}"/>
              </a:ext>
            </a:extLst>
          </p:cNvPr>
          <p:cNvSpPr/>
          <p:nvPr/>
        </p:nvSpPr>
        <p:spPr>
          <a:xfrm>
            <a:off x="3237896" y="3322931"/>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cxnSp>
        <p:nvCxnSpPr>
          <p:cNvPr id="16" name="直接箭头连接符 15">
            <a:extLst>
              <a:ext uri="{FF2B5EF4-FFF2-40B4-BE49-F238E27FC236}">
                <a16:creationId xmlns:a16="http://schemas.microsoft.com/office/drawing/2014/main" id="{CE218DCE-6523-4D8F-91CB-05130DC4CF0B}"/>
              </a:ext>
            </a:extLst>
          </p:cNvPr>
          <p:cNvCxnSpPr>
            <a:stCxn id="10" idx="2"/>
            <a:endCxn id="9" idx="6"/>
          </p:cNvCxnSpPr>
          <p:nvPr/>
        </p:nvCxnSpPr>
        <p:spPr>
          <a:xfrm flipH="1">
            <a:off x="2796571" y="2727619"/>
            <a:ext cx="447675" cy="9525"/>
          </a:xfrm>
          <a:prstGeom prst="straightConnector1">
            <a:avLst/>
          </a:prstGeom>
          <a:ln w="38100">
            <a:solidFill>
              <a:srgbClr val="1308EE"/>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3399DFA-DA37-484E-8D22-776E44160112}"/>
              </a:ext>
            </a:extLst>
          </p:cNvPr>
          <p:cNvCxnSpPr>
            <a:endCxn id="10" idx="4"/>
          </p:cNvCxnSpPr>
          <p:nvPr/>
        </p:nvCxnSpPr>
        <p:spPr>
          <a:xfrm flipV="1">
            <a:off x="3434746" y="2918119"/>
            <a:ext cx="0" cy="411162"/>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431B82A-66D6-43CF-99FB-45DE8293B3EE}"/>
              </a:ext>
            </a:extLst>
          </p:cNvPr>
          <p:cNvCxnSpPr>
            <a:stCxn id="11" idx="2"/>
          </p:cNvCxnSpPr>
          <p:nvPr/>
        </p:nvCxnSpPr>
        <p:spPr>
          <a:xfrm flipH="1" flipV="1">
            <a:off x="3618896" y="2737144"/>
            <a:ext cx="407988"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2A32CC-F7B8-4E62-AC7E-B6FE1C498B3B}"/>
              </a:ext>
            </a:extLst>
          </p:cNvPr>
          <p:cNvCxnSpPr>
            <a:stCxn id="8" idx="4"/>
          </p:cNvCxnSpPr>
          <p:nvPr/>
        </p:nvCxnSpPr>
        <p:spPr>
          <a:xfrm>
            <a:off x="3434746" y="2206919"/>
            <a:ext cx="0" cy="336550"/>
          </a:xfrm>
          <a:prstGeom prst="straightConnector1">
            <a:avLst/>
          </a:prstGeom>
          <a:ln w="38100">
            <a:solidFill>
              <a:srgbClr val="1308EE"/>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1" name="曲线连接符 12">
            <a:extLst>
              <a:ext uri="{FF2B5EF4-FFF2-40B4-BE49-F238E27FC236}">
                <a16:creationId xmlns:a16="http://schemas.microsoft.com/office/drawing/2014/main" id="{8993B4DC-2DFA-454F-B241-85A192654EF4}"/>
              </a:ext>
            </a:extLst>
          </p:cNvPr>
          <p:cNvCxnSpPr>
            <a:stCxn id="9" idx="0"/>
            <a:endCxn id="8" idx="2"/>
          </p:cNvCxnSpPr>
          <p:nvPr/>
        </p:nvCxnSpPr>
        <p:spPr>
          <a:xfrm rot="5400000" flipH="1" flipV="1">
            <a:off x="2660046" y="1962444"/>
            <a:ext cx="530225" cy="638175"/>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2" name="曲线连接符 13">
            <a:extLst>
              <a:ext uri="{FF2B5EF4-FFF2-40B4-BE49-F238E27FC236}">
                <a16:creationId xmlns:a16="http://schemas.microsoft.com/office/drawing/2014/main" id="{BB51B4A7-03CB-43E0-8AA4-E43FED6524D3}"/>
              </a:ext>
            </a:extLst>
          </p:cNvPr>
          <p:cNvCxnSpPr>
            <a:endCxn id="11" idx="4"/>
          </p:cNvCxnSpPr>
          <p:nvPr/>
        </p:nvCxnSpPr>
        <p:spPr>
          <a:xfrm flipV="1">
            <a:off x="3631596" y="2927644"/>
            <a:ext cx="585788" cy="576262"/>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69A2C11-AD6C-4AE6-8BE6-87188B1DA9A8}"/>
              </a:ext>
            </a:extLst>
          </p:cNvPr>
          <p:cNvCxnSpPr>
            <a:stCxn id="12" idx="4"/>
          </p:cNvCxnSpPr>
          <p:nvPr/>
        </p:nvCxnSpPr>
        <p:spPr>
          <a:xfrm flipH="1">
            <a:off x="4188809" y="2206919"/>
            <a:ext cx="4762" cy="3270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2A6CDE2-4567-467C-8233-9DC3179B2061}"/>
              </a:ext>
            </a:extLst>
          </p:cNvPr>
          <p:cNvCxnSpPr>
            <a:stCxn id="8" idx="6"/>
            <a:endCxn id="12" idx="2"/>
          </p:cNvCxnSpPr>
          <p:nvPr/>
        </p:nvCxnSpPr>
        <p:spPr>
          <a:xfrm flipV="1">
            <a:off x="3625246" y="2016419"/>
            <a:ext cx="377825"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057205B-0818-4330-9AC9-447CB47EC93D}"/>
              </a:ext>
            </a:extLst>
          </p:cNvPr>
          <p:cNvCxnSpPr>
            <a:stCxn id="10" idx="7"/>
            <a:endCxn id="12" idx="3"/>
          </p:cNvCxnSpPr>
          <p:nvPr/>
        </p:nvCxnSpPr>
        <p:spPr>
          <a:xfrm flipV="1">
            <a:off x="3569684" y="2151356"/>
            <a:ext cx="488950" cy="4413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sp>
        <p:nvSpPr>
          <p:cNvPr id="27" name="文本框 30">
            <a:extLst>
              <a:ext uri="{FF2B5EF4-FFF2-40B4-BE49-F238E27FC236}">
                <a16:creationId xmlns:a16="http://schemas.microsoft.com/office/drawing/2014/main" id="{A0A59816-F940-4898-86DF-D0596BD79B75}"/>
              </a:ext>
            </a:extLst>
          </p:cNvPr>
          <p:cNvSpPr txBox="1">
            <a:spLocks noChangeArrowheads="1"/>
          </p:cNvSpPr>
          <p:nvPr/>
        </p:nvSpPr>
        <p:spPr bwMode="auto">
          <a:xfrm>
            <a:off x="2499709"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2CBF064E-09E7-4B88-BBA6-86D463427BD3}"/>
              </a:ext>
            </a:extLst>
          </p:cNvPr>
          <p:cNvSpPr txBox="1">
            <a:spLocks noChangeArrowheads="1"/>
          </p:cNvSpPr>
          <p:nvPr/>
        </p:nvSpPr>
        <p:spPr bwMode="auto">
          <a:xfrm>
            <a:off x="2894996" y="26593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595A02DA-A0D2-4CF3-AA77-948B0CF15A95}"/>
              </a:ext>
            </a:extLst>
          </p:cNvPr>
          <p:cNvSpPr txBox="1">
            <a:spLocks noChangeArrowheads="1"/>
          </p:cNvSpPr>
          <p:nvPr/>
        </p:nvSpPr>
        <p:spPr bwMode="auto">
          <a:xfrm>
            <a:off x="3126771" y="28149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B8203BE-0599-4D64-9ED6-A9434508F054}"/>
              </a:ext>
            </a:extLst>
          </p:cNvPr>
          <p:cNvSpPr txBox="1">
            <a:spLocks noChangeArrowheads="1"/>
          </p:cNvSpPr>
          <p:nvPr/>
        </p:nvSpPr>
        <p:spPr bwMode="auto">
          <a:xfrm>
            <a:off x="3087084" y="21037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23C193FE-1A4E-4EE4-903C-BF0C241B15E1}"/>
              </a:ext>
            </a:extLst>
          </p:cNvPr>
          <p:cNvSpPr txBox="1">
            <a:spLocks noChangeArrowheads="1"/>
          </p:cNvSpPr>
          <p:nvPr/>
        </p:nvSpPr>
        <p:spPr bwMode="auto">
          <a:xfrm>
            <a:off x="3714146" y="15925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4A1EAF80-8C6C-4487-A0C7-548D1133D25E}"/>
              </a:ext>
            </a:extLst>
          </p:cNvPr>
          <p:cNvSpPr txBox="1">
            <a:spLocks noChangeArrowheads="1"/>
          </p:cNvSpPr>
          <p:nvPr/>
        </p:nvSpPr>
        <p:spPr bwMode="auto">
          <a:xfrm>
            <a:off x="3563334"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0D041DAD-7EE1-4301-900A-A14DF9B7B277}"/>
              </a:ext>
            </a:extLst>
          </p:cNvPr>
          <p:cNvSpPr txBox="1">
            <a:spLocks noChangeArrowheads="1"/>
          </p:cNvSpPr>
          <p:nvPr/>
        </p:nvSpPr>
        <p:spPr bwMode="auto">
          <a:xfrm>
            <a:off x="3884009" y="22180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9F40A038-0DB7-4855-A6B6-35CB00C9C4C1}"/>
              </a:ext>
            </a:extLst>
          </p:cNvPr>
          <p:cNvSpPr txBox="1">
            <a:spLocks noChangeArrowheads="1"/>
          </p:cNvSpPr>
          <p:nvPr/>
        </p:nvSpPr>
        <p:spPr bwMode="auto">
          <a:xfrm>
            <a:off x="3723671" y="29943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5673010B-FD7E-4403-912C-FC8051FD3A88}"/>
              </a:ext>
            </a:extLst>
          </p:cNvPr>
          <p:cNvSpPr txBox="1">
            <a:spLocks noChangeArrowheads="1"/>
          </p:cNvSpPr>
          <p:nvPr/>
        </p:nvSpPr>
        <p:spPr bwMode="auto">
          <a:xfrm>
            <a:off x="3583971"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1</a:t>
            </a:r>
          </a:p>
        </p:txBody>
      </p:sp>
      <p:graphicFrame>
        <p:nvGraphicFramePr>
          <p:cNvPr id="37" name="表格 36">
            <a:extLst>
              <a:ext uri="{FF2B5EF4-FFF2-40B4-BE49-F238E27FC236}">
                <a16:creationId xmlns:a16="http://schemas.microsoft.com/office/drawing/2014/main" id="{B54DE1DD-AC2F-41E0-ADD1-47C9F2208FB6}"/>
              </a:ext>
            </a:extLst>
          </p:cNvPr>
          <p:cNvGraphicFramePr>
            <a:graphicFrameLocks noGrp="1"/>
          </p:cNvGraphicFramePr>
          <p:nvPr>
            <p:extLst>
              <p:ext uri="{D42A27DB-BD31-4B8C-83A1-F6EECF244321}">
                <p14:modId xmlns:p14="http://schemas.microsoft.com/office/powerpoint/2010/main" val="3153221050"/>
              </p:ext>
            </p:extLst>
          </p:nvPr>
        </p:nvGraphicFramePr>
        <p:xfrm>
          <a:off x="5411184" y="1568744"/>
          <a:ext cx="914400" cy="2530476"/>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0"/>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1"/>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2"/>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3"/>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4"/>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5"/>
                  </a:ext>
                </a:extLst>
              </a:tr>
            </a:tbl>
          </a:graphicData>
        </a:graphic>
      </p:graphicFrame>
      <p:cxnSp>
        <p:nvCxnSpPr>
          <p:cNvPr id="38" name="直接箭头连接符 37">
            <a:extLst>
              <a:ext uri="{FF2B5EF4-FFF2-40B4-BE49-F238E27FC236}">
                <a16:creationId xmlns:a16="http://schemas.microsoft.com/office/drawing/2014/main" id="{CEA777F4-BCC9-43CF-84A1-10475D70BD98}"/>
              </a:ext>
            </a:extLst>
          </p:cNvPr>
          <p:cNvCxnSpPr/>
          <p:nvPr/>
        </p:nvCxnSpPr>
        <p:spPr>
          <a:xfrm flipV="1">
            <a:off x="6163659" y="175606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a:extLst>
              <a:ext uri="{FF2B5EF4-FFF2-40B4-BE49-F238E27FC236}">
                <a16:creationId xmlns:a16="http://schemas.microsoft.com/office/drawing/2014/main" id="{92676AAE-0D1D-40D9-84C2-D8F02E11FE60}"/>
              </a:ext>
            </a:extLst>
          </p:cNvPr>
          <p:cNvGraphicFramePr>
            <a:graphicFrameLocks noGrp="1"/>
          </p:cNvGraphicFramePr>
          <p:nvPr>
            <p:extLst>
              <p:ext uri="{D42A27DB-BD31-4B8C-83A1-F6EECF244321}">
                <p14:modId xmlns:p14="http://schemas.microsoft.com/office/powerpoint/2010/main" val="273743317"/>
              </p:ext>
            </p:extLst>
          </p:nvPr>
        </p:nvGraphicFramePr>
        <p:xfrm>
          <a:off x="6752621" y="15528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1</a:t>
                      </a:r>
                    </a:p>
                  </a:txBody>
                  <a:tcPr marL="91339" marR="91339" marT="45617" marB="45617"/>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617" marB="45617"/>
                </a:tc>
                <a:extLst>
                  <a:ext uri="{0D108BD9-81ED-4DB2-BD59-A6C34878D82A}">
                    <a16:rowId xmlns:a16="http://schemas.microsoft.com/office/drawing/2014/main" val="10000"/>
                  </a:ext>
                </a:extLst>
              </a:tr>
            </a:tbl>
          </a:graphicData>
        </a:graphic>
      </p:graphicFrame>
      <p:graphicFrame>
        <p:nvGraphicFramePr>
          <p:cNvPr id="40" name="表格 39">
            <a:extLst>
              <a:ext uri="{FF2B5EF4-FFF2-40B4-BE49-F238E27FC236}">
                <a16:creationId xmlns:a16="http://schemas.microsoft.com/office/drawing/2014/main" id="{24065F93-F1AD-48DC-95BF-026602B09B6A}"/>
              </a:ext>
            </a:extLst>
          </p:cNvPr>
          <p:cNvGraphicFramePr>
            <a:graphicFrameLocks noGrp="1"/>
          </p:cNvGraphicFramePr>
          <p:nvPr>
            <p:extLst>
              <p:ext uri="{D42A27DB-BD31-4B8C-83A1-F6EECF244321}">
                <p14:modId xmlns:p14="http://schemas.microsoft.com/office/powerpoint/2010/main" val="2754527004"/>
              </p:ext>
            </p:extLst>
          </p:nvPr>
        </p:nvGraphicFramePr>
        <p:xfrm>
          <a:off x="8197246" y="154969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5</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9</a:t>
                      </a:r>
                    </a:p>
                  </a:txBody>
                  <a:tcPr marL="91339" marR="91339" marT="45789" marB="45789"/>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cxnSp>
        <p:nvCxnSpPr>
          <p:cNvPr id="41" name="直接箭头连接符 40">
            <a:extLst>
              <a:ext uri="{FF2B5EF4-FFF2-40B4-BE49-F238E27FC236}">
                <a16:creationId xmlns:a16="http://schemas.microsoft.com/office/drawing/2014/main" id="{105217C9-E735-46DA-AE6C-BB2102CC4805}"/>
              </a:ext>
            </a:extLst>
          </p:cNvPr>
          <p:cNvCxnSpPr/>
          <p:nvPr/>
        </p:nvCxnSpPr>
        <p:spPr>
          <a:xfrm flipV="1">
            <a:off x="7711471" y="1754481"/>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表格 41">
            <a:extLst>
              <a:ext uri="{FF2B5EF4-FFF2-40B4-BE49-F238E27FC236}">
                <a16:creationId xmlns:a16="http://schemas.microsoft.com/office/drawing/2014/main" id="{3B77FD5F-B29E-4B3B-B6E3-C9A485B674CE}"/>
              </a:ext>
            </a:extLst>
          </p:cNvPr>
          <p:cNvGraphicFramePr>
            <a:graphicFrameLocks noGrp="1"/>
          </p:cNvGraphicFramePr>
          <p:nvPr>
            <p:extLst>
              <p:ext uri="{D42A27DB-BD31-4B8C-83A1-F6EECF244321}">
                <p14:modId xmlns:p14="http://schemas.microsoft.com/office/powerpoint/2010/main" val="2424882169"/>
              </p:ext>
            </p:extLst>
          </p:nvPr>
        </p:nvGraphicFramePr>
        <p:xfrm>
          <a:off x="9611709" y="1549694"/>
          <a:ext cx="1128711" cy="422275"/>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6</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4</a:t>
                      </a:r>
                    </a:p>
                  </a:txBody>
                  <a:tcPr marL="91468" marR="91468" marT="45789" marB="45789"/>
                </a:tc>
                <a:tc>
                  <a:txBody>
                    <a:bodyPr/>
                    <a:lstStyle/>
                    <a:p>
                      <a:pPr algn="ct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cxnSp>
        <p:nvCxnSpPr>
          <p:cNvPr id="43" name="直接箭头连接符 42">
            <a:extLst>
              <a:ext uri="{FF2B5EF4-FFF2-40B4-BE49-F238E27FC236}">
                <a16:creationId xmlns:a16="http://schemas.microsoft.com/office/drawing/2014/main" id="{134CB23D-FDDC-4E5A-842D-A04BAD75F658}"/>
              </a:ext>
            </a:extLst>
          </p:cNvPr>
          <p:cNvCxnSpPr/>
          <p:nvPr/>
        </p:nvCxnSpPr>
        <p:spPr>
          <a:xfrm flipV="1">
            <a:off x="9165621" y="1752894"/>
            <a:ext cx="468313" cy="1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9385609-1CC2-4A48-A40B-A31D5DEE83E5}"/>
              </a:ext>
            </a:extLst>
          </p:cNvPr>
          <p:cNvCxnSpPr/>
          <p:nvPr/>
        </p:nvCxnSpPr>
        <p:spPr>
          <a:xfrm flipV="1">
            <a:off x="6165246" y="216881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a:extLst>
              <a:ext uri="{FF2B5EF4-FFF2-40B4-BE49-F238E27FC236}">
                <a16:creationId xmlns:a16="http://schemas.microsoft.com/office/drawing/2014/main" id="{C0F4559B-11E4-4458-ACF4-C4B4CB3D6A18}"/>
              </a:ext>
            </a:extLst>
          </p:cNvPr>
          <p:cNvGraphicFramePr>
            <a:graphicFrameLocks noGrp="1"/>
          </p:cNvGraphicFramePr>
          <p:nvPr>
            <p:extLst>
              <p:ext uri="{D42A27DB-BD31-4B8C-83A1-F6EECF244321}">
                <p14:modId xmlns:p14="http://schemas.microsoft.com/office/powerpoint/2010/main" val="11516393"/>
              </p:ext>
            </p:extLst>
          </p:nvPr>
        </p:nvGraphicFramePr>
        <p:xfrm>
          <a:off x="6754209" y="1994194"/>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6</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46" name="直接箭头连接符 45">
            <a:extLst>
              <a:ext uri="{FF2B5EF4-FFF2-40B4-BE49-F238E27FC236}">
                <a16:creationId xmlns:a16="http://schemas.microsoft.com/office/drawing/2014/main" id="{E2C9D20B-4618-4E47-B0B0-9F6E318772D8}"/>
              </a:ext>
            </a:extLst>
          </p:cNvPr>
          <p:cNvCxnSpPr/>
          <p:nvPr/>
        </p:nvCxnSpPr>
        <p:spPr>
          <a:xfrm flipV="1">
            <a:off x="6162071" y="26085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a:extLst>
              <a:ext uri="{FF2B5EF4-FFF2-40B4-BE49-F238E27FC236}">
                <a16:creationId xmlns:a16="http://schemas.microsoft.com/office/drawing/2014/main" id="{9C7DABD0-3F25-46E3-BC90-90E5A54C963E}"/>
              </a:ext>
            </a:extLst>
          </p:cNvPr>
          <p:cNvGraphicFramePr>
            <a:graphicFrameLocks noGrp="1"/>
          </p:cNvGraphicFramePr>
          <p:nvPr>
            <p:extLst>
              <p:ext uri="{D42A27DB-BD31-4B8C-83A1-F6EECF244321}">
                <p14:modId xmlns:p14="http://schemas.microsoft.com/office/powerpoint/2010/main" val="88586596"/>
              </p:ext>
            </p:extLst>
          </p:nvPr>
        </p:nvGraphicFramePr>
        <p:xfrm>
          <a:off x="6751034" y="243234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8</a:t>
                      </a:r>
                    </a:p>
                  </a:txBody>
                  <a:tcPr marL="91339" marR="91339"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endParaRPr lang="en-US" sz="2000" dirty="0">
                        <a:solidFill>
                          <a:srgbClr val="0000CC"/>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graphicFrame>
        <p:nvGraphicFramePr>
          <p:cNvPr id="48" name="表格 47">
            <a:extLst>
              <a:ext uri="{FF2B5EF4-FFF2-40B4-BE49-F238E27FC236}">
                <a16:creationId xmlns:a16="http://schemas.microsoft.com/office/drawing/2014/main" id="{02C7BCF4-C959-4C90-8B7B-F6CEFF54F930}"/>
              </a:ext>
            </a:extLst>
          </p:cNvPr>
          <p:cNvGraphicFramePr>
            <a:graphicFrameLocks noGrp="1"/>
          </p:cNvGraphicFramePr>
          <p:nvPr>
            <p:extLst>
              <p:ext uri="{D42A27DB-BD31-4B8C-83A1-F6EECF244321}">
                <p14:modId xmlns:p14="http://schemas.microsoft.com/office/powerpoint/2010/main" val="3298463845"/>
              </p:ext>
            </p:extLst>
          </p:nvPr>
        </p:nvGraphicFramePr>
        <p:xfrm>
          <a:off x="8197246" y="24164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7</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49" name="直接箭头连接符 48">
            <a:extLst>
              <a:ext uri="{FF2B5EF4-FFF2-40B4-BE49-F238E27FC236}">
                <a16:creationId xmlns:a16="http://schemas.microsoft.com/office/drawing/2014/main" id="{995D85A2-FEB2-43E8-A174-1164F0EC7FA7}"/>
              </a:ext>
            </a:extLst>
          </p:cNvPr>
          <p:cNvCxnSpPr/>
          <p:nvPr/>
        </p:nvCxnSpPr>
        <p:spPr>
          <a:xfrm flipV="1">
            <a:off x="7711471" y="2621256"/>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50789A9-5271-4353-AC40-056BFD9595C9}"/>
              </a:ext>
            </a:extLst>
          </p:cNvPr>
          <p:cNvCxnSpPr/>
          <p:nvPr/>
        </p:nvCxnSpPr>
        <p:spPr>
          <a:xfrm flipV="1">
            <a:off x="6155721" y="305940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a:extLst>
              <a:ext uri="{FF2B5EF4-FFF2-40B4-BE49-F238E27FC236}">
                <a16:creationId xmlns:a16="http://schemas.microsoft.com/office/drawing/2014/main" id="{48F68F21-29FE-494D-9B3E-94DBD5DE1984}"/>
              </a:ext>
            </a:extLst>
          </p:cNvPr>
          <p:cNvGraphicFramePr>
            <a:graphicFrameLocks noGrp="1"/>
          </p:cNvGraphicFramePr>
          <p:nvPr>
            <p:extLst>
              <p:ext uri="{D42A27DB-BD31-4B8C-83A1-F6EECF244321}">
                <p14:modId xmlns:p14="http://schemas.microsoft.com/office/powerpoint/2010/main" val="2437260965"/>
              </p:ext>
            </p:extLst>
          </p:nvPr>
        </p:nvGraphicFramePr>
        <p:xfrm>
          <a:off x="6744684" y="2884781"/>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3</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5</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52" name="直接箭头连接符 51">
            <a:extLst>
              <a:ext uri="{FF2B5EF4-FFF2-40B4-BE49-F238E27FC236}">
                <a16:creationId xmlns:a16="http://schemas.microsoft.com/office/drawing/2014/main" id="{A51F1598-AA17-4F19-97C7-D4D38E9C547D}"/>
              </a:ext>
            </a:extLst>
          </p:cNvPr>
          <p:cNvCxnSpPr/>
          <p:nvPr/>
        </p:nvCxnSpPr>
        <p:spPr>
          <a:xfrm flipV="1">
            <a:off x="6162071" y="3491206"/>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a:extLst>
              <a:ext uri="{FF2B5EF4-FFF2-40B4-BE49-F238E27FC236}">
                <a16:creationId xmlns:a16="http://schemas.microsoft.com/office/drawing/2014/main" id="{C5EC36B6-5F02-4066-B85E-4DA117594D88}"/>
              </a:ext>
            </a:extLst>
          </p:cNvPr>
          <p:cNvGraphicFramePr>
            <a:graphicFrameLocks noGrp="1"/>
          </p:cNvGraphicFramePr>
          <p:nvPr>
            <p:extLst>
              <p:ext uri="{D42A27DB-BD31-4B8C-83A1-F6EECF244321}">
                <p14:modId xmlns:p14="http://schemas.microsoft.com/office/powerpoint/2010/main" val="3454650669"/>
              </p:ext>
            </p:extLst>
          </p:nvPr>
        </p:nvGraphicFramePr>
        <p:xfrm>
          <a:off x="6751034" y="3316581"/>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2</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54" name="直接箭头连接符 53">
            <a:extLst>
              <a:ext uri="{FF2B5EF4-FFF2-40B4-BE49-F238E27FC236}">
                <a16:creationId xmlns:a16="http://schemas.microsoft.com/office/drawing/2014/main" id="{7C1773CA-B5C8-4F9D-B6CF-FFFFCDDF38C5}"/>
              </a:ext>
            </a:extLst>
          </p:cNvPr>
          <p:cNvCxnSpPr/>
          <p:nvPr/>
        </p:nvCxnSpPr>
        <p:spPr>
          <a:xfrm flipV="1">
            <a:off x="6166834" y="39166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a:extLst>
              <a:ext uri="{FF2B5EF4-FFF2-40B4-BE49-F238E27FC236}">
                <a16:creationId xmlns:a16="http://schemas.microsoft.com/office/drawing/2014/main" id="{8FE18289-3CFD-4A14-A73E-76AA89DF12D7}"/>
              </a:ext>
            </a:extLst>
          </p:cNvPr>
          <p:cNvGraphicFramePr>
            <a:graphicFrameLocks noGrp="1"/>
          </p:cNvGraphicFramePr>
          <p:nvPr>
            <p:extLst>
              <p:ext uri="{D42A27DB-BD31-4B8C-83A1-F6EECF244321}">
                <p14:modId xmlns:p14="http://schemas.microsoft.com/office/powerpoint/2010/main" val="437486346"/>
              </p:ext>
            </p:extLst>
          </p:nvPr>
        </p:nvGraphicFramePr>
        <p:xfrm>
          <a:off x="6755796" y="3759494"/>
          <a:ext cx="1128714" cy="422275"/>
        </p:xfrm>
        <a:graphic>
          <a:graphicData uri="http://schemas.openxmlformats.org/drawingml/2006/table">
            <a:tbl>
              <a:tblPr firstRow="1" bandRow="1">
                <a:tableStyleId>{5940675A-B579-460E-94D1-54222C63F5DA}</a:tableStyleId>
              </a:tblPr>
              <a:tblGrid>
                <a:gridCol w="376238">
                  <a:extLst>
                    <a:ext uri="{9D8B030D-6E8A-4147-A177-3AD203B41FA5}">
                      <a16:colId xmlns:a16="http://schemas.microsoft.com/office/drawing/2014/main" val="20000"/>
                    </a:ext>
                  </a:extLst>
                </a:gridCol>
                <a:gridCol w="376238">
                  <a:extLst>
                    <a:ext uri="{9D8B030D-6E8A-4147-A177-3AD203B41FA5}">
                      <a16:colId xmlns:a16="http://schemas.microsoft.com/office/drawing/2014/main" val="20001"/>
                    </a:ext>
                  </a:extLst>
                </a:gridCol>
                <a:gridCol w="37623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3</a:t>
                      </a:r>
                    </a:p>
                  </a:txBody>
                  <a:tcPr marL="91468" marR="91468"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sp>
        <p:nvSpPr>
          <p:cNvPr id="56" name="文本框 58">
            <a:extLst>
              <a:ext uri="{FF2B5EF4-FFF2-40B4-BE49-F238E27FC236}">
                <a16:creationId xmlns:a16="http://schemas.microsoft.com/office/drawing/2014/main" id="{D478F9D1-DB33-414D-8EB8-22F93A38387A}"/>
              </a:ext>
            </a:extLst>
          </p:cNvPr>
          <p:cNvSpPr txBox="1">
            <a:spLocks noChangeArrowheads="1"/>
          </p:cNvSpPr>
          <p:nvPr/>
        </p:nvSpPr>
        <p:spPr bwMode="auto">
          <a:xfrm>
            <a:off x="3245834" y="24609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7" name="文本框 85">
            <a:extLst>
              <a:ext uri="{FF2B5EF4-FFF2-40B4-BE49-F238E27FC236}">
                <a16:creationId xmlns:a16="http://schemas.microsoft.com/office/drawing/2014/main" id="{C23C344A-57B2-4D96-A94E-CC44AF94E2A7}"/>
              </a:ext>
            </a:extLst>
          </p:cNvPr>
          <p:cNvSpPr txBox="1">
            <a:spLocks noChangeArrowheads="1"/>
          </p:cNvSpPr>
          <p:nvPr/>
        </p:nvSpPr>
        <p:spPr bwMode="auto">
          <a:xfrm>
            <a:off x="4017359" y="24704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8" name="文本框 86">
            <a:extLst>
              <a:ext uri="{FF2B5EF4-FFF2-40B4-BE49-F238E27FC236}">
                <a16:creationId xmlns:a16="http://schemas.microsoft.com/office/drawing/2014/main" id="{B8EB51B7-6CEB-4681-BAF8-1B851CDC1BF9}"/>
              </a:ext>
            </a:extLst>
          </p:cNvPr>
          <p:cNvSpPr txBox="1">
            <a:spLocks noChangeArrowheads="1"/>
          </p:cNvSpPr>
          <p:nvPr/>
        </p:nvSpPr>
        <p:spPr bwMode="auto">
          <a:xfrm>
            <a:off x="3236309" y="32483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文本框 87">
            <a:extLst>
              <a:ext uri="{FF2B5EF4-FFF2-40B4-BE49-F238E27FC236}">
                <a16:creationId xmlns:a16="http://schemas.microsoft.com/office/drawing/2014/main" id="{DF8EC7BD-C250-4496-A1D6-E8ED57FF901C}"/>
              </a:ext>
            </a:extLst>
          </p:cNvPr>
          <p:cNvSpPr txBox="1">
            <a:spLocks noChangeArrowheads="1"/>
          </p:cNvSpPr>
          <p:nvPr/>
        </p:nvSpPr>
        <p:spPr bwMode="auto">
          <a:xfrm>
            <a:off x="2417159" y="2465681"/>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0" name="文本框 88">
            <a:extLst>
              <a:ext uri="{FF2B5EF4-FFF2-40B4-BE49-F238E27FC236}">
                <a16:creationId xmlns:a16="http://schemas.microsoft.com/office/drawing/2014/main" id="{F2C80B79-F037-453E-9380-627A6D238664}"/>
              </a:ext>
            </a:extLst>
          </p:cNvPr>
          <p:cNvSpPr txBox="1">
            <a:spLocks noChangeArrowheads="1"/>
          </p:cNvSpPr>
          <p:nvPr/>
        </p:nvSpPr>
        <p:spPr bwMode="auto">
          <a:xfrm>
            <a:off x="4017359"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文本框 89">
            <a:extLst>
              <a:ext uri="{FF2B5EF4-FFF2-40B4-BE49-F238E27FC236}">
                <a16:creationId xmlns:a16="http://schemas.microsoft.com/office/drawing/2014/main" id="{4948755E-1F48-4BAA-8688-FACB64750769}"/>
              </a:ext>
            </a:extLst>
          </p:cNvPr>
          <p:cNvSpPr txBox="1">
            <a:spLocks noChangeArrowheads="1"/>
          </p:cNvSpPr>
          <p:nvPr/>
        </p:nvSpPr>
        <p:spPr bwMode="auto">
          <a:xfrm>
            <a:off x="3245834" y="17433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2" name="文本框 71">
            <a:extLst>
              <a:ext uri="{FF2B5EF4-FFF2-40B4-BE49-F238E27FC236}">
                <a16:creationId xmlns:a16="http://schemas.microsoft.com/office/drawing/2014/main" id="{3C618527-414E-4F82-BE07-690323209669}"/>
              </a:ext>
            </a:extLst>
          </p:cNvPr>
          <p:cNvSpPr txBox="1">
            <a:spLocks noChangeArrowheads="1"/>
          </p:cNvSpPr>
          <p:nvPr/>
        </p:nvSpPr>
        <p:spPr bwMode="auto">
          <a:xfrm>
            <a:off x="2050446"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000" b="0">
                <a:solidFill>
                  <a:schemeClr val="tx1"/>
                </a:solidFill>
                <a:latin typeface="微软雅黑" panose="020B0503020204020204" pitchFamily="34" charset="-122"/>
                <a:ea typeface="微软雅黑" panose="020B0503020204020204" pitchFamily="34" charset="-122"/>
              </a:rPr>
              <a:t>下图是一个有权有向图</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3466C476-BF77-410A-A731-CDE223FA02D7}"/>
              </a:ext>
            </a:extLst>
          </p:cNvPr>
          <p:cNvSpPr/>
          <p:nvPr/>
        </p:nvSpPr>
        <p:spPr>
          <a:xfrm>
            <a:off x="5058759" y="154969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1</a:t>
            </a:r>
          </a:p>
        </p:txBody>
      </p:sp>
      <p:sp>
        <p:nvSpPr>
          <p:cNvPr id="64" name="矩形 63">
            <a:extLst>
              <a:ext uri="{FF2B5EF4-FFF2-40B4-BE49-F238E27FC236}">
                <a16:creationId xmlns:a16="http://schemas.microsoft.com/office/drawing/2014/main" id="{9A87A64F-BDFB-4FA9-8F70-9CD5C5328BDC}"/>
              </a:ext>
            </a:extLst>
          </p:cNvPr>
          <p:cNvSpPr/>
          <p:nvPr/>
        </p:nvSpPr>
        <p:spPr>
          <a:xfrm>
            <a:off x="5058759" y="197196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2</a:t>
            </a:r>
          </a:p>
        </p:txBody>
      </p:sp>
      <p:sp>
        <p:nvSpPr>
          <p:cNvPr id="65" name="矩形 64">
            <a:extLst>
              <a:ext uri="{FF2B5EF4-FFF2-40B4-BE49-F238E27FC236}">
                <a16:creationId xmlns:a16="http://schemas.microsoft.com/office/drawing/2014/main" id="{5F259F18-A03F-4FBD-A70E-27D293589795}"/>
              </a:ext>
            </a:extLst>
          </p:cNvPr>
          <p:cNvSpPr/>
          <p:nvPr/>
        </p:nvSpPr>
        <p:spPr>
          <a:xfrm>
            <a:off x="5058759" y="2411706"/>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3</a:t>
            </a:r>
          </a:p>
        </p:txBody>
      </p:sp>
      <p:sp>
        <p:nvSpPr>
          <p:cNvPr id="66" name="矩形 65">
            <a:extLst>
              <a:ext uri="{FF2B5EF4-FFF2-40B4-BE49-F238E27FC236}">
                <a16:creationId xmlns:a16="http://schemas.microsoft.com/office/drawing/2014/main" id="{810AE2E6-3139-4276-95BB-44E50AEEABA3}"/>
              </a:ext>
            </a:extLst>
          </p:cNvPr>
          <p:cNvSpPr/>
          <p:nvPr/>
        </p:nvSpPr>
        <p:spPr>
          <a:xfrm>
            <a:off x="5058759" y="285144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4</a:t>
            </a:r>
          </a:p>
        </p:txBody>
      </p:sp>
      <p:sp>
        <p:nvSpPr>
          <p:cNvPr id="67" name="矩形 66">
            <a:extLst>
              <a:ext uri="{FF2B5EF4-FFF2-40B4-BE49-F238E27FC236}">
                <a16:creationId xmlns:a16="http://schemas.microsoft.com/office/drawing/2014/main" id="{70C92D5D-E085-46BB-A80A-A116BBBDF7D6}"/>
              </a:ext>
            </a:extLst>
          </p:cNvPr>
          <p:cNvSpPr/>
          <p:nvPr/>
        </p:nvSpPr>
        <p:spPr>
          <a:xfrm>
            <a:off x="5055584" y="3246731"/>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5</a:t>
            </a:r>
          </a:p>
        </p:txBody>
      </p:sp>
      <p:sp>
        <p:nvSpPr>
          <p:cNvPr id="68" name="矩形 67">
            <a:extLst>
              <a:ext uri="{FF2B5EF4-FFF2-40B4-BE49-F238E27FC236}">
                <a16:creationId xmlns:a16="http://schemas.microsoft.com/office/drawing/2014/main" id="{C422D102-B653-4D1E-88F5-6C15CA592C4F}"/>
              </a:ext>
            </a:extLst>
          </p:cNvPr>
          <p:cNvSpPr/>
          <p:nvPr/>
        </p:nvSpPr>
        <p:spPr>
          <a:xfrm>
            <a:off x="5055584" y="365471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6</a:t>
            </a:r>
          </a:p>
        </p:txBody>
      </p:sp>
      <p:cxnSp>
        <p:nvCxnSpPr>
          <p:cNvPr id="69" name="直接箭头连接符 68">
            <a:extLst>
              <a:ext uri="{FF2B5EF4-FFF2-40B4-BE49-F238E27FC236}">
                <a16:creationId xmlns:a16="http://schemas.microsoft.com/office/drawing/2014/main" id="{BD9CE38D-69FE-456A-9587-F6BE3DE52513}"/>
              </a:ext>
            </a:extLst>
          </p:cNvPr>
          <p:cNvCxnSpPr/>
          <p:nvPr/>
        </p:nvCxnSpPr>
        <p:spPr>
          <a:xfrm>
            <a:off x="5055584" y="1467144"/>
            <a:ext cx="141287" cy="1508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21">
            <a:extLst>
              <a:ext uri="{FF2B5EF4-FFF2-40B4-BE49-F238E27FC236}">
                <a16:creationId xmlns:a16="http://schemas.microsoft.com/office/drawing/2014/main" id="{5A0864BC-6214-4703-9EB6-AF3FF09F62DB}"/>
              </a:ext>
            </a:extLst>
          </p:cNvPr>
          <p:cNvSpPr txBox="1">
            <a:spLocks noChangeArrowheads="1"/>
          </p:cNvSpPr>
          <p:nvPr/>
        </p:nvSpPr>
        <p:spPr bwMode="auto">
          <a:xfrm>
            <a:off x="4647596" y="1189331"/>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点索引</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2CF866F0-C4A9-4602-A054-6F6294BBB4E3}"/>
              </a:ext>
            </a:extLst>
          </p:cNvPr>
          <p:cNvCxnSpPr/>
          <p:nvPr/>
        </p:nvCxnSpPr>
        <p:spPr>
          <a:xfrm flipH="1">
            <a:off x="5584221" y="1478256"/>
            <a:ext cx="38100" cy="160338"/>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94">
            <a:extLst>
              <a:ext uri="{FF2B5EF4-FFF2-40B4-BE49-F238E27FC236}">
                <a16:creationId xmlns:a16="http://schemas.microsoft.com/office/drawing/2014/main" id="{D7F30D90-74F1-4229-B47C-91C0594D135B}"/>
              </a:ext>
            </a:extLst>
          </p:cNvPr>
          <p:cNvSpPr txBox="1">
            <a:spLocks noChangeArrowheads="1"/>
          </p:cNvSpPr>
          <p:nvPr/>
        </p:nvSpPr>
        <p:spPr bwMode="auto">
          <a:xfrm>
            <a:off x="5347684" y="1181394"/>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3" name="直接箭头连接符 72">
            <a:extLst>
              <a:ext uri="{FF2B5EF4-FFF2-40B4-BE49-F238E27FC236}">
                <a16:creationId xmlns:a16="http://schemas.microsoft.com/office/drawing/2014/main" id="{50D10447-FAEC-4054-9BAC-CF88E069208A}"/>
              </a:ext>
            </a:extLst>
          </p:cNvPr>
          <p:cNvCxnSpPr/>
          <p:nvPr/>
        </p:nvCxnSpPr>
        <p:spPr>
          <a:xfrm>
            <a:off x="6914546" y="1467144"/>
            <a:ext cx="38100" cy="2270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96">
            <a:extLst>
              <a:ext uri="{FF2B5EF4-FFF2-40B4-BE49-F238E27FC236}">
                <a16:creationId xmlns:a16="http://schemas.microsoft.com/office/drawing/2014/main" id="{3B3F2B7E-5043-4E1D-A593-8F8933A0D7D6}"/>
              </a:ext>
            </a:extLst>
          </p:cNvPr>
          <p:cNvSpPr txBox="1">
            <a:spLocks noChangeArrowheads="1"/>
          </p:cNvSpPr>
          <p:nvPr/>
        </p:nvSpPr>
        <p:spPr bwMode="auto">
          <a:xfrm>
            <a:off x="6414484" y="1189331"/>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邻接点</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6ADB14AD-FEF5-4AAE-A3F7-860D896C4B0D}"/>
              </a:ext>
            </a:extLst>
          </p:cNvPr>
          <p:cNvCxnSpPr/>
          <p:nvPr/>
        </p:nvCxnSpPr>
        <p:spPr>
          <a:xfrm>
            <a:off x="7311421" y="1467144"/>
            <a:ext cx="1588" cy="16986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98">
            <a:extLst>
              <a:ext uri="{FF2B5EF4-FFF2-40B4-BE49-F238E27FC236}">
                <a16:creationId xmlns:a16="http://schemas.microsoft.com/office/drawing/2014/main" id="{C2815094-3D2A-4635-A85D-9EF155D06052}"/>
              </a:ext>
            </a:extLst>
          </p:cNvPr>
          <p:cNvSpPr txBox="1">
            <a:spLocks noChangeArrowheads="1"/>
          </p:cNvSpPr>
          <p:nvPr/>
        </p:nvSpPr>
        <p:spPr bwMode="auto">
          <a:xfrm>
            <a:off x="7073296" y="1198856"/>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sp>
        <p:nvSpPr>
          <p:cNvPr id="77" name="文本框 99">
            <a:extLst>
              <a:ext uri="{FF2B5EF4-FFF2-40B4-BE49-F238E27FC236}">
                <a16:creationId xmlns:a16="http://schemas.microsoft.com/office/drawing/2014/main" id="{341BDF68-AB76-4BEF-B41C-6AF35031F9D8}"/>
              </a:ext>
            </a:extLst>
          </p:cNvPr>
          <p:cNvSpPr txBox="1">
            <a:spLocks noChangeArrowheads="1"/>
          </p:cNvSpPr>
          <p:nvPr/>
        </p:nvSpPr>
        <p:spPr bwMode="auto">
          <a:xfrm>
            <a:off x="2479071" y="4218281"/>
            <a:ext cx="46815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链表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相较邻接矩阵，除出空边的冗余存储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latin typeface="微软雅黑" panose="020B0503020204020204" pitchFamily="34" charset="-122"/>
                <a:ea typeface="微软雅黑" panose="020B0503020204020204" pitchFamily="34" charset="-122"/>
              </a:rPr>
              <a:t>  </a:t>
            </a:r>
            <a:r>
              <a:rPr lang="en-US" altLang="zh-CN" sz="1800" b="0">
                <a:latin typeface="微软雅黑" panose="020B0503020204020204" pitchFamily="34" charset="-122"/>
                <a:ea typeface="微软雅黑" panose="020B0503020204020204" pitchFamily="34" charset="-122"/>
              </a:rPr>
              <a:t>- </a:t>
            </a:r>
            <a:r>
              <a:rPr lang="zh-CN" altLang="en-US" sz="1800" b="0">
                <a:latin typeface="微软雅黑" panose="020B0503020204020204" pitchFamily="34" charset="-122"/>
                <a:ea typeface="微软雅黑" panose="020B0503020204020204" pitchFamily="34" charset="-122"/>
              </a:rPr>
              <a:t>容易得到顶点的出度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不易得到顶点的入度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不易判定两点之间的关系</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348CB72-8EF7-D848-86F1-7745E99C8313}"/>
              </a:ext>
            </a:extLst>
          </p:cNvPr>
          <p:cNvSpPr>
            <a:spLocks noGrp="1"/>
          </p:cNvSpPr>
          <p:nvPr>
            <p:ph type="sldNum" sz="quarter" idx="12"/>
          </p:nvPr>
        </p:nvSpPr>
        <p:spPr/>
        <p:txBody>
          <a:bodyPr/>
          <a:lstStyle/>
          <a:p>
            <a:fld id="{B13F0FA4-29F4-4B1D-A16B-0D7169EBD889}" type="slidenum">
              <a:rPr lang="en-US" smtClean="0"/>
              <a:t>27</a:t>
            </a:fld>
            <a:endParaRPr lang="en-US" dirty="0"/>
          </a:p>
        </p:txBody>
      </p:sp>
    </p:spTree>
    <p:extLst>
      <p:ext uri="{BB962C8B-B14F-4D97-AF65-F5344CB8AC3E}">
        <p14:creationId xmlns:p14="http://schemas.microsoft.com/office/powerpoint/2010/main" val="2584678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压缩稀疏行存储格式</a:t>
            </a:r>
            <a:r>
              <a:rPr lang="en-US" altLang="zh-CN" dirty="0">
                <a:solidFill>
                  <a:srgbClr val="0000CC"/>
                </a:solidFill>
                <a:latin typeface="黑体" panose="02010609060101010101" pitchFamily="49" charset="-122"/>
                <a:ea typeface="黑体" panose="02010609060101010101" pitchFamily="49" charset="-122"/>
              </a:rPr>
              <a:t>CSR</a:t>
            </a:r>
            <a:endParaRPr lang="en-US" altLang="zh-CN" dirty="0"/>
          </a:p>
        </p:txBody>
      </p:sp>
      <p:sp>
        <p:nvSpPr>
          <p:cNvPr id="8" name="椭圆 7">
            <a:extLst>
              <a:ext uri="{FF2B5EF4-FFF2-40B4-BE49-F238E27FC236}">
                <a16:creationId xmlns:a16="http://schemas.microsoft.com/office/drawing/2014/main" id="{1CE18652-ABA4-4B2A-B59A-A473362CF07C}"/>
              </a:ext>
            </a:extLst>
          </p:cNvPr>
          <p:cNvSpPr/>
          <p:nvPr/>
        </p:nvSpPr>
        <p:spPr>
          <a:xfrm>
            <a:off x="3510632"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1BB87D2D-7282-4B28-AB86-F61B359001F4}"/>
              </a:ext>
            </a:extLst>
          </p:cNvPr>
          <p:cNvSpPr/>
          <p:nvPr/>
        </p:nvSpPr>
        <p:spPr>
          <a:xfrm>
            <a:off x="2681957"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5D7CF593-C717-40AC-967A-898FC86B71C3}"/>
              </a:ext>
            </a:extLst>
          </p:cNvPr>
          <p:cNvSpPr/>
          <p:nvPr/>
        </p:nvSpPr>
        <p:spPr>
          <a:xfrm>
            <a:off x="3510632" y="16914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F4655957-5494-4C69-B1FB-DDA8464F297B}"/>
              </a:ext>
            </a:extLst>
          </p:cNvPr>
          <p:cNvSpPr/>
          <p:nvPr/>
        </p:nvSpPr>
        <p:spPr>
          <a:xfrm>
            <a:off x="4293270"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3127635-6A83-4823-92F6-E934F3F7F3B8}"/>
              </a:ext>
            </a:extLst>
          </p:cNvPr>
          <p:cNvSpPr/>
          <p:nvPr/>
        </p:nvSpPr>
        <p:spPr>
          <a:xfrm>
            <a:off x="4269457"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4EFB13B-128D-48EA-A898-F59C33C40ED0}"/>
              </a:ext>
            </a:extLst>
          </p:cNvPr>
          <p:cNvSpPr/>
          <p:nvPr/>
        </p:nvSpPr>
        <p:spPr>
          <a:xfrm>
            <a:off x="3504282" y="247730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5A7960EB-D8A9-40B1-9866-B94437843E1A}"/>
              </a:ext>
            </a:extLst>
          </p:cNvPr>
          <p:cNvCxnSpPr>
            <a:stCxn id="10" idx="2"/>
            <a:endCxn id="9" idx="6"/>
          </p:cNvCxnSpPr>
          <p:nvPr/>
        </p:nvCxnSpPr>
        <p:spPr>
          <a:xfrm flipH="1">
            <a:off x="3062957" y="1881992"/>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19FC06D-3E6E-4D3F-8BF0-C6936AA0170B}"/>
              </a:ext>
            </a:extLst>
          </p:cNvPr>
          <p:cNvCxnSpPr>
            <a:endCxn id="10" idx="4"/>
          </p:cNvCxnSpPr>
          <p:nvPr/>
        </p:nvCxnSpPr>
        <p:spPr>
          <a:xfrm flipV="1">
            <a:off x="3701132" y="2072492"/>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28DBBD80-41BE-46C2-BB4A-0CDDE760197C}"/>
              </a:ext>
            </a:extLst>
          </p:cNvPr>
          <p:cNvCxnSpPr>
            <a:stCxn id="11" idx="2"/>
          </p:cNvCxnSpPr>
          <p:nvPr/>
        </p:nvCxnSpPr>
        <p:spPr>
          <a:xfrm flipH="1" flipV="1">
            <a:off x="3885282" y="1891517"/>
            <a:ext cx="407988"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A16DBE0-91CD-4E5E-9501-A5531F9515D4}"/>
              </a:ext>
            </a:extLst>
          </p:cNvPr>
          <p:cNvCxnSpPr>
            <a:stCxn id="8" idx="4"/>
          </p:cNvCxnSpPr>
          <p:nvPr/>
        </p:nvCxnSpPr>
        <p:spPr>
          <a:xfrm>
            <a:off x="3701132" y="1361292"/>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F7686DE-792C-4254-AE57-AABE2B23AF15}"/>
              </a:ext>
            </a:extLst>
          </p:cNvPr>
          <p:cNvCxnSpPr>
            <a:stCxn id="9" idx="0"/>
            <a:endCxn id="8" idx="2"/>
          </p:cNvCxnSpPr>
          <p:nvPr/>
        </p:nvCxnSpPr>
        <p:spPr>
          <a:xfrm rot="5400000" flipH="1" flipV="1">
            <a:off x="2926432" y="1116817"/>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4FF7D625-6638-4230-8D39-C41575F66801}"/>
              </a:ext>
            </a:extLst>
          </p:cNvPr>
          <p:cNvCxnSpPr>
            <a:endCxn id="11" idx="4"/>
          </p:cNvCxnSpPr>
          <p:nvPr/>
        </p:nvCxnSpPr>
        <p:spPr>
          <a:xfrm flipV="1">
            <a:off x="3897982" y="2082017"/>
            <a:ext cx="585788"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50293CF3-2843-4301-8C2B-98864BE30BA6}"/>
              </a:ext>
            </a:extLst>
          </p:cNvPr>
          <p:cNvCxnSpPr>
            <a:stCxn id="12" idx="4"/>
          </p:cNvCxnSpPr>
          <p:nvPr/>
        </p:nvCxnSpPr>
        <p:spPr>
          <a:xfrm flipH="1">
            <a:off x="4455195" y="1361292"/>
            <a:ext cx="4762"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E8328BF9-CB88-4D1A-8152-E82BA2F0CCB6}"/>
              </a:ext>
            </a:extLst>
          </p:cNvPr>
          <p:cNvCxnSpPr>
            <a:stCxn id="8" idx="6"/>
            <a:endCxn id="12" idx="2"/>
          </p:cNvCxnSpPr>
          <p:nvPr/>
        </p:nvCxnSpPr>
        <p:spPr>
          <a:xfrm flipV="1">
            <a:off x="3891632" y="1170792"/>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A7E8EEE5-A3BA-49B9-8072-34D146B951E8}"/>
              </a:ext>
            </a:extLst>
          </p:cNvPr>
          <p:cNvCxnSpPr>
            <a:stCxn id="10" idx="7"/>
            <a:endCxn id="12" idx="3"/>
          </p:cNvCxnSpPr>
          <p:nvPr/>
        </p:nvCxnSpPr>
        <p:spPr>
          <a:xfrm flipV="1">
            <a:off x="3836070" y="1305729"/>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A3A4D03-4F38-4AC8-ACF5-B94BB03BAEEB}"/>
              </a:ext>
            </a:extLst>
          </p:cNvPr>
          <p:cNvSpPr txBox="1">
            <a:spLocks noChangeArrowheads="1"/>
          </p:cNvSpPr>
          <p:nvPr/>
        </p:nvSpPr>
        <p:spPr bwMode="auto">
          <a:xfrm>
            <a:off x="2766095" y="9898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F091197F-6CFF-468F-B9D4-C2D9F377A6A1}"/>
              </a:ext>
            </a:extLst>
          </p:cNvPr>
          <p:cNvSpPr txBox="1">
            <a:spLocks noChangeArrowheads="1"/>
          </p:cNvSpPr>
          <p:nvPr/>
        </p:nvSpPr>
        <p:spPr bwMode="auto">
          <a:xfrm>
            <a:off x="3161382" y="18153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4274FA43-6B5C-4C5F-A5C0-08EAD8337435}"/>
              </a:ext>
            </a:extLst>
          </p:cNvPr>
          <p:cNvSpPr txBox="1">
            <a:spLocks noChangeArrowheads="1"/>
          </p:cNvSpPr>
          <p:nvPr/>
        </p:nvSpPr>
        <p:spPr bwMode="auto">
          <a:xfrm>
            <a:off x="3393157" y="1970892"/>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392C3B6-DFB3-491D-BE33-0E68523D79C8}"/>
              </a:ext>
            </a:extLst>
          </p:cNvPr>
          <p:cNvSpPr txBox="1">
            <a:spLocks noChangeArrowheads="1"/>
          </p:cNvSpPr>
          <p:nvPr/>
        </p:nvSpPr>
        <p:spPr bwMode="auto">
          <a:xfrm>
            <a:off x="3353470" y="1259692"/>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32E45BC1-0CF4-4A0B-8A96-2B9B479649B2}"/>
              </a:ext>
            </a:extLst>
          </p:cNvPr>
          <p:cNvSpPr txBox="1">
            <a:spLocks noChangeArrowheads="1"/>
          </p:cNvSpPr>
          <p:nvPr/>
        </p:nvSpPr>
        <p:spPr bwMode="auto">
          <a:xfrm>
            <a:off x="3980532" y="7485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3F5B7C16-D954-4351-A96F-8D223E874C0F}"/>
              </a:ext>
            </a:extLst>
          </p:cNvPr>
          <p:cNvSpPr txBox="1">
            <a:spLocks noChangeArrowheads="1"/>
          </p:cNvSpPr>
          <p:nvPr/>
        </p:nvSpPr>
        <p:spPr bwMode="auto">
          <a:xfrm>
            <a:off x="3829720" y="119777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C0F3809F-3828-421A-9B4B-AF64FC129023}"/>
              </a:ext>
            </a:extLst>
          </p:cNvPr>
          <p:cNvSpPr txBox="1">
            <a:spLocks noChangeArrowheads="1"/>
          </p:cNvSpPr>
          <p:nvPr/>
        </p:nvSpPr>
        <p:spPr bwMode="auto">
          <a:xfrm>
            <a:off x="4150395" y="13739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27A6E8C0-27C0-4AC5-AA63-49203587ED5D}"/>
              </a:ext>
            </a:extLst>
          </p:cNvPr>
          <p:cNvSpPr txBox="1">
            <a:spLocks noChangeArrowheads="1"/>
          </p:cNvSpPr>
          <p:nvPr/>
        </p:nvSpPr>
        <p:spPr bwMode="auto">
          <a:xfrm>
            <a:off x="3988470" y="21486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EE95E412-E72F-4B39-B245-14D3093F9A4C}"/>
              </a:ext>
            </a:extLst>
          </p:cNvPr>
          <p:cNvSpPr txBox="1">
            <a:spLocks noChangeArrowheads="1"/>
          </p:cNvSpPr>
          <p:nvPr/>
        </p:nvSpPr>
        <p:spPr bwMode="auto">
          <a:xfrm>
            <a:off x="3850357" y="182642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9C1845C8-79B6-40A9-BF85-12A71744D994}"/>
              </a:ext>
            </a:extLst>
          </p:cNvPr>
          <p:cNvSpPr txBox="1">
            <a:spLocks noChangeArrowheads="1"/>
          </p:cNvSpPr>
          <p:nvPr/>
        </p:nvSpPr>
        <p:spPr bwMode="auto">
          <a:xfrm>
            <a:off x="3512220" y="16168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2A43D08F-7DAE-4189-82B9-FCA0BFFCFC63}"/>
              </a:ext>
            </a:extLst>
          </p:cNvPr>
          <p:cNvSpPr txBox="1">
            <a:spLocks noChangeArrowheads="1"/>
          </p:cNvSpPr>
          <p:nvPr/>
        </p:nvSpPr>
        <p:spPr bwMode="auto">
          <a:xfrm>
            <a:off x="4283745" y="1626404"/>
            <a:ext cx="388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EB23EB8D-FE37-431B-964C-94B2115F48E5}"/>
              </a:ext>
            </a:extLst>
          </p:cNvPr>
          <p:cNvSpPr txBox="1">
            <a:spLocks noChangeArrowheads="1"/>
          </p:cNvSpPr>
          <p:nvPr/>
        </p:nvSpPr>
        <p:spPr bwMode="auto">
          <a:xfrm>
            <a:off x="3502695" y="24042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57CE649F-F411-48B8-AB00-A51B8C24B3DC}"/>
              </a:ext>
            </a:extLst>
          </p:cNvPr>
          <p:cNvSpPr txBox="1">
            <a:spLocks noChangeArrowheads="1"/>
          </p:cNvSpPr>
          <p:nvPr/>
        </p:nvSpPr>
        <p:spPr bwMode="auto">
          <a:xfrm>
            <a:off x="2683545" y="1621642"/>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0A433779-7B98-4D5A-AD3F-6FCACE6A70B2}"/>
              </a:ext>
            </a:extLst>
          </p:cNvPr>
          <p:cNvSpPr txBox="1">
            <a:spLocks noChangeArrowheads="1"/>
          </p:cNvSpPr>
          <p:nvPr/>
        </p:nvSpPr>
        <p:spPr bwMode="auto">
          <a:xfrm>
            <a:off x="4283745" y="900917"/>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113ACB2-D7C4-41CE-8F4C-2479C3B17014}"/>
              </a:ext>
            </a:extLst>
          </p:cNvPr>
          <p:cNvSpPr txBox="1">
            <a:spLocks noChangeArrowheads="1"/>
          </p:cNvSpPr>
          <p:nvPr/>
        </p:nvSpPr>
        <p:spPr bwMode="auto">
          <a:xfrm>
            <a:off x="3512220" y="899329"/>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99">
            <a:extLst>
              <a:ext uri="{FF2B5EF4-FFF2-40B4-BE49-F238E27FC236}">
                <a16:creationId xmlns:a16="http://schemas.microsoft.com/office/drawing/2014/main" id="{AE696D06-B358-4DD8-93FD-DD65C1BF6715}"/>
              </a:ext>
            </a:extLst>
          </p:cNvPr>
          <p:cNvSpPr txBox="1">
            <a:spLocks noChangeArrowheads="1"/>
          </p:cNvSpPr>
          <p:nvPr/>
        </p:nvSpPr>
        <p:spPr bwMode="auto">
          <a:xfrm>
            <a:off x="2732757" y="5601504"/>
            <a:ext cx="6038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r>
              <a:rPr lang="zh-CN" altLang="en-US" sz="1800" b="0">
                <a:latin typeface="微软雅黑" panose="020B0503020204020204" pitchFamily="34" charset="-122"/>
                <a:ea typeface="微软雅黑" panose="020B0503020204020204" pitchFamily="34" charset="-122"/>
              </a:rPr>
              <a:t>相较边表，消除冗余源点信息；边局部性好</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44" name="矩形 43">
            <a:extLst>
              <a:ext uri="{FF2B5EF4-FFF2-40B4-BE49-F238E27FC236}">
                <a16:creationId xmlns:a16="http://schemas.microsoft.com/office/drawing/2014/main" id="{49F31945-66E4-4AFA-AE54-D09B40091F18}"/>
              </a:ext>
            </a:extLst>
          </p:cNvPr>
          <p:cNvSpPr/>
          <p:nvPr/>
        </p:nvSpPr>
        <p:spPr>
          <a:xfrm>
            <a:off x="2764507" y="3369479"/>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45" name="矩形 44">
            <a:extLst>
              <a:ext uri="{FF2B5EF4-FFF2-40B4-BE49-F238E27FC236}">
                <a16:creationId xmlns:a16="http://schemas.microsoft.com/office/drawing/2014/main" id="{BCCA88C3-9D2C-48BD-AB20-ACA962A8671F}"/>
              </a:ext>
            </a:extLst>
          </p:cNvPr>
          <p:cNvSpPr/>
          <p:nvPr/>
        </p:nvSpPr>
        <p:spPr>
          <a:xfrm>
            <a:off x="2456532" y="3345667"/>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46" name="矩形 45">
            <a:extLst>
              <a:ext uri="{FF2B5EF4-FFF2-40B4-BE49-F238E27FC236}">
                <a16:creationId xmlns:a16="http://schemas.microsoft.com/office/drawing/2014/main" id="{DD3DB375-2F60-4140-B712-413847343B83}"/>
              </a:ext>
            </a:extLst>
          </p:cNvPr>
          <p:cNvSpPr/>
          <p:nvPr/>
        </p:nvSpPr>
        <p:spPr>
          <a:xfrm>
            <a:off x="2707701" y="2996417"/>
            <a:ext cx="2285311" cy="265113"/>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47" name="矩形 46">
            <a:extLst>
              <a:ext uri="{FF2B5EF4-FFF2-40B4-BE49-F238E27FC236}">
                <a16:creationId xmlns:a16="http://schemas.microsoft.com/office/drawing/2014/main" id="{504D69C4-65FC-4EDE-883A-EE43B2D61281}"/>
              </a:ext>
            </a:extLst>
          </p:cNvPr>
          <p:cNvSpPr/>
          <p:nvPr/>
        </p:nvSpPr>
        <p:spPr>
          <a:xfrm>
            <a:off x="2837532" y="3340904"/>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48" name="矩形 47">
            <a:extLst>
              <a:ext uri="{FF2B5EF4-FFF2-40B4-BE49-F238E27FC236}">
                <a16:creationId xmlns:a16="http://schemas.microsoft.com/office/drawing/2014/main" id="{0E6FCA14-F3DB-44FA-BBFE-D5F1E56893D8}"/>
              </a:ext>
            </a:extLst>
          </p:cNvPr>
          <p:cNvSpPr/>
          <p:nvPr/>
        </p:nvSpPr>
        <p:spPr>
          <a:xfrm>
            <a:off x="3183607" y="3345667"/>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49" name="矩形 48">
            <a:extLst>
              <a:ext uri="{FF2B5EF4-FFF2-40B4-BE49-F238E27FC236}">
                <a16:creationId xmlns:a16="http://schemas.microsoft.com/office/drawing/2014/main" id="{5843D295-811B-4D48-8C79-B9257583056C}"/>
              </a:ext>
            </a:extLst>
          </p:cNvPr>
          <p:cNvSpPr/>
          <p:nvPr/>
        </p:nvSpPr>
        <p:spPr>
          <a:xfrm>
            <a:off x="3521745"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0" name="矩形 49">
            <a:extLst>
              <a:ext uri="{FF2B5EF4-FFF2-40B4-BE49-F238E27FC236}">
                <a16:creationId xmlns:a16="http://schemas.microsoft.com/office/drawing/2014/main" id="{8784635E-2D99-42F3-A163-865E6E06739C}"/>
              </a:ext>
            </a:extLst>
          </p:cNvPr>
          <p:cNvSpPr/>
          <p:nvPr/>
        </p:nvSpPr>
        <p:spPr>
          <a:xfrm>
            <a:off x="3880520" y="3352017"/>
            <a:ext cx="309562"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1" name="矩形 50">
            <a:extLst>
              <a:ext uri="{FF2B5EF4-FFF2-40B4-BE49-F238E27FC236}">
                <a16:creationId xmlns:a16="http://schemas.microsoft.com/office/drawing/2014/main" id="{0E6007DD-C918-4959-83D9-844DE2543ED9}"/>
              </a:ext>
            </a:extLst>
          </p:cNvPr>
          <p:cNvSpPr/>
          <p:nvPr/>
        </p:nvSpPr>
        <p:spPr>
          <a:xfrm>
            <a:off x="4202782"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2" name="矩形 51">
            <a:extLst>
              <a:ext uri="{FF2B5EF4-FFF2-40B4-BE49-F238E27FC236}">
                <a16:creationId xmlns:a16="http://schemas.microsoft.com/office/drawing/2014/main" id="{47E905D4-8EDF-4243-A2CF-3579D5F664CF}"/>
              </a:ext>
            </a:extLst>
          </p:cNvPr>
          <p:cNvSpPr/>
          <p:nvPr/>
        </p:nvSpPr>
        <p:spPr>
          <a:xfrm>
            <a:off x="4504407" y="3352017"/>
            <a:ext cx="307975"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graphicFrame>
        <p:nvGraphicFramePr>
          <p:cNvPr id="53" name="表格 52">
            <a:extLst>
              <a:ext uri="{FF2B5EF4-FFF2-40B4-BE49-F238E27FC236}">
                <a16:creationId xmlns:a16="http://schemas.microsoft.com/office/drawing/2014/main" id="{8619B755-4D89-416C-A4C9-58CEF4299D29}"/>
              </a:ext>
            </a:extLst>
          </p:cNvPr>
          <p:cNvGraphicFramePr>
            <a:graphicFrameLocks noGrp="1"/>
          </p:cNvGraphicFramePr>
          <p:nvPr>
            <p:extLst>
              <p:ext uri="{D42A27DB-BD31-4B8C-83A1-F6EECF244321}">
                <p14:modId xmlns:p14="http://schemas.microsoft.com/office/powerpoint/2010/main" val="3213059397"/>
              </p:ext>
            </p:extLst>
          </p:nvPr>
        </p:nvGraphicFramePr>
        <p:xfrm>
          <a:off x="6272882" y="3540929"/>
          <a:ext cx="3254376" cy="396875"/>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4" name="表格 53">
            <a:extLst>
              <a:ext uri="{FF2B5EF4-FFF2-40B4-BE49-F238E27FC236}">
                <a16:creationId xmlns:a16="http://schemas.microsoft.com/office/drawing/2014/main" id="{C7DF48B0-F6AE-42EA-A87D-BB89A1432667}"/>
              </a:ext>
            </a:extLst>
          </p:cNvPr>
          <p:cNvGraphicFramePr>
            <a:graphicFrameLocks noGrp="1"/>
          </p:cNvGraphicFramePr>
          <p:nvPr>
            <p:extLst>
              <p:ext uri="{D42A27DB-BD31-4B8C-83A1-F6EECF244321}">
                <p14:modId xmlns:p14="http://schemas.microsoft.com/office/powerpoint/2010/main" val="2311417478"/>
              </p:ext>
            </p:extLst>
          </p:nvPr>
        </p:nvGraphicFramePr>
        <p:xfrm>
          <a:off x="6272882" y="3109129"/>
          <a:ext cx="3254376" cy="395852"/>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5288">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sz="2000" i="0" baseline="0" dirty="0">
                          <a:solidFill>
                            <a:srgbClr val="C00000"/>
                          </a:solidFill>
                          <a:latin typeface="Times New Roman" panose="02020603050405020304" pitchFamily="18" charset="0"/>
                          <a:cs typeface="Times New Roman" panose="02020603050405020304" pitchFamily="18" charset="0"/>
                        </a:rPr>
                        <a:t>1</a:t>
                      </a:r>
                      <a:endParaRPr lang="en-US" sz="2000" i="0" baseline="0" dirty="0">
                        <a:solidFill>
                          <a:srgbClr val="C00000"/>
                        </a:solidFill>
                        <a:latin typeface="Times New Roman" panose="02020603050405020304" pitchFamily="18" charset="0"/>
                        <a:cs typeface="Times New Roman" panose="02020603050405020304" pitchFamily="18" charset="0"/>
                      </a:endParaRPr>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2</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3</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4</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5</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6</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5" name="表格 54">
            <a:extLst>
              <a:ext uri="{FF2B5EF4-FFF2-40B4-BE49-F238E27FC236}">
                <a16:creationId xmlns:a16="http://schemas.microsoft.com/office/drawing/2014/main" id="{113446C4-DA10-4557-B7F9-2678F73D3DBA}"/>
              </a:ext>
            </a:extLst>
          </p:cNvPr>
          <p:cNvGraphicFramePr>
            <a:graphicFrameLocks noGrp="1"/>
          </p:cNvGraphicFramePr>
          <p:nvPr>
            <p:extLst>
              <p:ext uri="{D42A27DB-BD31-4B8C-83A1-F6EECF244321}">
                <p14:modId xmlns:p14="http://schemas.microsoft.com/office/powerpoint/2010/main" val="1340767054"/>
              </p:ext>
            </p:extLst>
          </p:nvPr>
        </p:nvGraphicFramePr>
        <p:xfrm>
          <a:off x="6272882" y="4225142"/>
          <a:ext cx="4176711" cy="396875"/>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6" name="表格 55">
            <a:extLst>
              <a:ext uri="{FF2B5EF4-FFF2-40B4-BE49-F238E27FC236}">
                <a16:creationId xmlns:a16="http://schemas.microsoft.com/office/drawing/2014/main" id="{7B3C3F3B-09E6-426A-B50B-B2D95200F905}"/>
              </a:ext>
            </a:extLst>
          </p:cNvPr>
          <p:cNvGraphicFramePr>
            <a:graphicFrameLocks noGrp="1"/>
          </p:cNvGraphicFramePr>
          <p:nvPr>
            <p:extLst>
              <p:ext uri="{D42A27DB-BD31-4B8C-83A1-F6EECF244321}">
                <p14:modId xmlns:p14="http://schemas.microsoft.com/office/powerpoint/2010/main" val="1857977124"/>
              </p:ext>
            </p:extLst>
          </p:nvPr>
        </p:nvGraphicFramePr>
        <p:xfrm>
          <a:off x="6272882" y="4945867"/>
          <a:ext cx="4176711" cy="395852"/>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5287">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9</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sp>
        <p:nvSpPr>
          <p:cNvPr id="57" name="文本框 17">
            <a:extLst>
              <a:ext uri="{FF2B5EF4-FFF2-40B4-BE49-F238E27FC236}">
                <a16:creationId xmlns:a16="http://schemas.microsoft.com/office/drawing/2014/main" id="{074812A5-E762-48F6-97AE-406FD40E9573}"/>
              </a:ext>
            </a:extLst>
          </p:cNvPr>
          <p:cNvSpPr txBox="1">
            <a:spLocks noChangeArrowheads="1"/>
          </p:cNvSpPr>
          <p:nvPr/>
        </p:nvSpPr>
        <p:spPr bwMode="auto">
          <a:xfrm>
            <a:off x="5394995" y="3567917"/>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行指针</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8" name="文本框 53">
            <a:extLst>
              <a:ext uri="{FF2B5EF4-FFF2-40B4-BE49-F238E27FC236}">
                <a16:creationId xmlns:a16="http://schemas.microsoft.com/office/drawing/2014/main" id="{453204C5-3507-4394-86F2-BCFEA58E8736}"/>
              </a:ext>
            </a:extLst>
          </p:cNvPr>
          <p:cNvSpPr txBox="1">
            <a:spLocks noChangeArrowheads="1"/>
          </p:cNvSpPr>
          <p:nvPr/>
        </p:nvSpPr>
        <p:spPr bwMode="auto">
          <a:xfrm>
            <a:off x="5394995" y="4225142"/>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列索引</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9" name="文本框 54">
            <a:extLst>
              <a:ext uri="{FF2B5EF4-FFF2-40B4-BE49-F238E27FC236}">
                <a16:creationId xmlns:a16="http://schemas.microsoft.com/office/drawing/2014/main" id="{0E1D29E0-4613-4012-A0F6-3041947E8649}"/>
              </a:ext>
            </a:extLst>
          </p:cNvPr>
          <p:cNvSpPr txBox="1">
            <a:spLocks noChangeArrowheads="1"/>
          </p:cNvSpPr>
          <p:nvPr/>
        </p:nvSpPr>
        <p:spPr bwMode="auto">
          <a:xfrm>
            <a:off x="5394995" y="4961742"/>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边数据</a:t>
            </a:r>
            <a:endParaRPr lang="en-US" altLang="zh-CN" sz="1800" b="0">
              <a:solidFill>
                <a:srgbClr val="0000CC"/>
              </a:solidFill>
              <a:latin typeface="微软雅黑" panose="020B0503020204020204" pitchFamily="34" charset="-122"/>
              <a:ea typeface="微软雅黑" panose="020B0503020204020204" pitchFamily="34" charset="-122"/>
            </a:endParaRPr>
          </a:p>
        </p:txBody>
      </p:sp>
      <p:cxnSp>
        <p:nvCxnSpPr>
          <p:cNvPr id="60" name="直接箭头连接符 59">
            <a:extLst>
              <a:ext uri="{FF2B5EF4-FFF2-40B4-BE49-F238E27FC236}">
                <a16:creationId xmlns:a16="http://schemas.microsoft.com/office/drawing/2014/main" id="{968B62A6-E224-4F5E-AA0B-ACCB7179B91B}"/>
              </a:ext>
            </a:extLst>
          </p:cNvPr>
          <p:cNvCxnSpPr/>
          <p:nvPr/>
        </p:nvCxnSpPr>
        <p:spPr>
          <a:xfrm>
            <a:off x="6539582" y="3937804"/>
            <a:ext cx="1588" cy="287338"/>
          </a:xfrm>
          <a:prstGeom prst="straightConnector1">
            <a:avLst/>
          </a:prstGeom>
          <a:noFill/>
          <a:ln w="25400" cap="flat" cmpd="sng" algn="ctr">
            <a:solidFill>
              <a:srgbClr val="0000CC"/>
            </a:solidFill>
            <a:prstDash val="solid"/>
            <a:tailEnd type="triangle"/>
          </a:ln>
          <a:effectLst/>
        </p:spPr>
      </p:cxnSp>
      <p:cxnSp>
        <p:nvCxnSpPr>
          <p:cNvPr id="61" name="直接箭头连接符 60">
            <a:extLst>
              <a:ext uri="{FF2B5EF4-FFF2-40B4-BE49-F238E27FC236}">
                <a16:creationId xmlns:a16="http://schemas.microsoft.com/office/drawing/2014/main" id="{C1A4E97D-8132-4A02-8D39-E0E3590F6A27}"/>
              </a:ext>
            </a:extLst>
          </p:cNvPr>
          <p:cNvCxnSpPr/>
          <p:nvPr/>
        </p:nvCxnSpPr>
        <p:spPr>
          <a:xfrm>
            <a:off x="6528470" y="4634717"/>
            <a:ext cx="1587" cy="288925"/>
          </a:xfrm>
          <a:prstGeom prst="straightConnector1">
            <a:avLst/>
          </a:prstGeom>
          <a:noFill/>
          <a:ln w="25400" cap="flat" cmpd="sng" algn="ctr">
            <a:solidFill>
              <a:srgbClr val="0000CC"/>
            </a:solidFill>
            <a:prstDash val="solid"/>
            <a:tailEnd type="triangle"/>
          </a:ln>
          <a:effectLst/>
        </p:spPr>
      </p:cxnSp>
      <p:cxnSp>
        <p:nvCxnSpPr>
          <p:cNvPr id="62" name="直接箭头连接符 61">
            <a:extLst>
              <a:ext uri="{FF2B5EF4-FFF2-40B4-BE49-F238E27FC236}">
                <a16:creationId xmlns:a16="http://schemas.microsoft.com/office/drawing/2014/main" id="{A1286798-9BC9-48BE-8429-17A244831E76}"/>
              </a:ext>
            </a:extLst>
          </p:cNvPr>
          <p:cNvCxnSpPr/>
          <p:nvPr/>
        </p:nvCxnSpPr>
        <p:spPr>
          <a:xfrm>
            <a:off x="6974557" y="4634717"/>
            <a:ext cx="1588" cy="288925"/>
          </a:xfrm>
          <a:prstGeom prst="straightConnector1">
            <a:avLst/>
          </a:prstGeom>
          <a:noFill/>
          <a:ln w="25400" cap="flat" cmpd="sng" algn="ctr">
            <a:solidFill>
              <a:srgbClr val="0000CC"/>
            </a:solidFill>
            <a:prstDash val="solid"/>
            <a:tailEnd type="triangle"/>
          </a:ln>
          <a:effectLst/>
        </p:spPr>
      </p:cxnSp>
      <p:cxnSp>
        <p:nvCxnSpPr>
          <p:cNvPr id="63" name="直接箭头连接符 62">
            <a:extLst>
              <a:ext uri="{FF2B5EF4-FFF2-40B4-BE49-F238E27FC236}">
                <a16:creationId xmlns:a16="http://schemas.microsoft.com/office/drawing/2014/main" id="{76DBB63A-CCAE-4B8E-86A1-783102FE7A50}"/>
              </a:ext>
            </a:extLst>
          </p:cNvPr>
          <p:cNvCxnSpPr/>
          <p:nvPr/>
        </p:nvCxnSpPr>
        <p:spPr>
          <a:xfrm>
            <a:off x="7433345" y="4634717"/>
            <a:ext cx="1587" cy="288925"/>
          </a:xfrm>
          <a:prstGeom prst="straightConnector1">
            <a:avLst/>
          </a:prstGeom>
          <a:noFill/>
          <a:ln w="25400" cap="flat" cmpd="sng" algn="ctr">
            <a:solidFill>
              <a:srgbClr val="0000CC"/>
            </a:solidFill>
            <a:prstDash val="solid"/>
            <a:tailEnd type="triangle"/>
          </a:ln>
          <a:effectLst/>
        </p:spPr>
      </p:cxnSp>
      <p:cxnSp>
        <p:nvCxnSpPr>
          <p:cNvPr id="64" name="直接箭头连接符 63">
            <a:extLst>
              <a:ext uri="{FF2B5EF4-FFF2-40B4-BE49-F238E27FC236}">
                <a16:creationId xmlns:a16="http://schemas.microsoft.com/office/drawing/2014/main" id="{B8974651-E9EF-41C8-A33B-B15150C60116}"/>
              </a:ext>
            </a:extLst>
          </p:cNvPr>
          <p:cNvCxnSpPr/>
          <p:nvPr/>
        </p:nvCxnSpPr>
        <p:spPr>
          <a:xfrm>
            <a:off x="7065045" y="3936217"/>
            <a:ext cx="801687" cy="288925"/>
          </a:xfrm>
          <a:prstGeom prst="straightConnector1">
            <a:avLst/>
          </a:prstGeom>
          <a:noFill/>
          <a:ln w="25400" cap="flat" cmpd="sng" algn="ctr">
            <a:solidFill>
              <a:srgbClr val="0000CC"/>
            </a:solidFill>
            <a:prstDash val="solid"/>
            <a:tailEnd type="triangle"/>
          </a:ln>
          <a:effectLst/>
        </p:spPr>
      </p:cxnSp>
      <p:cxnSp>
        <p:nvCxnSpPr>
          <p:cNvPr id="65" name="直接箭头连接符 64">
            <a:extLst>
              <a:ext uri="{FF2B5EF4-FFF2-40B4-BE49-F238E27FC236}">
                <a16:creationId xmlns:a16="http://schemas.microsoft.com/office/drawing/2014/main" id="{5ECDE87C-431D-4F20-8999-DFD87C362953}"/>
              </a:ext>
            </a:extLst>
          </p:cNvPr>
          <p:cNvCxnSpPr/>
          <p:nvPr/>
        </p:nvCxnSpPr>
        <p:spPr>
          <a:xfrm>
            <a:off x="7587332" y="3936217"/>
            <a:ext cx="801688" cy="288925"/>
          </a:xfrm>
          <a:prstGeom prst="straightConnector1">
            <a:avLst/>
          </a:prstGeom>
          <a:noFill/>
          <a:ln w="25400" cap="flat" cmpd="sng" algn="ctr">
            <a:solidFill>
              <a:srgbClr val="0000CC"/>
            </a:solidFill>
            <a:prstDash val="solid"/>
            <a:tailEnd type="triangle"/>
          </a:ln>
          <a:effectLst/>
        </p:spPr>
      </p:cxnSp>
      <p:cxnSp>
        <p:nvCxnSpPr>
          <p:cNvPr id="66" name="直接箭头连接符 65">
            <a:extLst>
              <a:ext uri="{FF2B5EF4-FFF2-40B4-BE49-F238E27FC236}">
                <a16:creationId xmlns:a16="http://schemas.microsoft.com/office/drawing/2014/main" id="{1986DA83-D423-4B21-B8C9-BDAA68E169C6}"/>
              </a:ext>
            </a:extLst>
          </p:cNvPr>
          <p:cNvCxnSpPr/>
          <p:nvPr/>
        </p:nvCxnSpPr>
        <p:spPr>
          <a:xfrm>
            <a:off x="8135020" y="3923517"/>
            <a:ext cx="1162050" cy="301625"/>
          </a:xfrm>
          <a:prstGeom prst="straightConnector1">
            <a:avLst/>
          </a:prstGeom>
          <a:noFill/>
          <a:ln w="25400" cap="flat" cmpd="sng" algn="ctr">
            <a:solidFill>
              <a:srgbClr val="0000CC"/>
            </a:solidFill>
            <a:prstDash val="solid"/>
            <a:tailEnd type="triangle"/>
          </a:ln>
          <a:effectLst/>
        </p:spPr>
      </p:cxnSp>
      <p:cxnSp>
        <p:nvCxnSpPr>
          <p:cNvPr id="67" name="直接箭头连接符 66">
            <a:extLst>
              <a:ext uri="{FF2B5EF4-FFF2-40B4-BE49-F238E27FC236}">
                <a16:creationId xmlns:a16="http://schemas.microsoft.com/office/drawing/2014/main" id="{29208EB7-101F-4D8F-A73C-9F05D243523C}"/>
              </a:ext>
            </a:extLst>
          </p:cNvPr>
          <p:cNvCxnSpPr/>
          <p:nvPr/>
        </p:nvCxnSpPr>
        <p:spPr>
          <a:xfrm>
            <a:off x="8722395" y="3936217"/>
            <a:ext cx="1006475" cy="288925"/>
          </a:xfrm>
          <a:prstGeom prst="straightConnector1">
            <a:avLst/>
          </a:prstGeom>
          <a:noFill/>
          <a:ln w="25400" cap="flat" cmpd="sng" algn="ctr">
            <a:solidFill>
              <a:srgbClr val="0000CC"/>
            </a:solidFill>
            <a:prstDash val="solid"/>
            <a:tailEnd type="triangle"/>
          </a:ln>
          <a:effectLst/>
        </p:spPr>
      </p:cxnSp>
      <p:cxnSp>
        <p:nvCxnSpPr>
          <p:cNvPr id="68" name="直接箭头连接符 67">
            <a:extLst>
              <a:ext uri="{FF2B5EF4-FFF2-40B4-BE49-F238E27FC236}">
                <a16:creationId xmlns:a16="http://schemas.microsoft.com/office/drawing/2014/main" id="{B5F159CE-04AA-476E-9DD4-3C9E75FCB777}"/>
              </a:ext>
            </a:extLst>
          </p:cNvPr>
          <p:cNvCxnSpPr/>
          <p:nvPr/>
        </p:nvCxnSpPr>
        <p:spPr>
          <a:xfrm>
            <a:off x="9278020" y="3948917"/>
            <a:ext cx="1006475" cy="288925"/>
          </a:xfrm>
          <a:prstGeom prst="straightConnector1">
            <a:avLst/>
          </a:prstGeom>
          <a:noFill/>
          <a:ln w="25400" cap="flat" cmpd="sng" algn="ctr">
            <a:solidFill>
              <a:srgbClr val="0000CC"/>
            </a:solidFill>
            <a:prstDash val="solid"/>
            <a:tailEnd type="triangle"/>
          </a:ln>
          <a:effectLst/>
        </p:spPr>
      </p:cxnSp>
      <p:cxnSp>
        <p:nvCxnSpPr>
          <p:cNvPr id="69" name="直接箭头连接符 68">
            <a:extLst>
              <a:ext uri="{FF2B5EF4-FFF2-40B4-BE49-F238E27FC236}">
                <a16:creationId xmlns:a16="http://schemas.microsoft.com/office/drawing/2014/main" id="{853AE3C9-CC4F-4412-AD0C-F6056F6A78F7}"/>
              </a:ext>
            </a:extLst>
          </p:cNvPr>
          <p:cNvCxnSpPr/>
          <p:nvPr/>
        </p:nvCxnSpPr>
        <p:spPr>
          <a:xfrm>
            <a:off x="7893720" y="4610904"/>
            <a:ext cx="0" cy="350838"/>
          </a:xfrm>
          <a:prstGeom prst="straightConnector1">
            <a:avLst/>
          </a:prstGeom>
          <a:noFill/>
          <a:ln w="25400" cap="flat" cmpd="sng" algn="ctr">
            <a:solidFill>
              <a:srgbClr val="0000CC"/>
            </a:solidFill>
            <a:prstDash val="solid"/>
            <a:tailEnd type="triangle"/>
          </a:ln>
          <a:effectLst/>
        </p:spPr>
      </p:cxnSp>
      <p:cxnSp>
        <p:nvCxnSpPr>
          <p:cNvPr id="70" name="直接箭头连接符 69">
            <a:extLst>
              <a:ext uri="{FF2B5EF4-FFF2-40B4-BE49-F238E27FC236}">
                <a16:creationId xmlns:a16="http://schemas.microsoft.com/office/drawing/2014/main" id="{66469D67-E5ED-44DC-B809-4AD2ED722514}"/>
              </a:ext>
            </a:extLst>
          </p:cNvPr>
          <p:cNvCxnSpPr/>
          <p:nvPr/>
        </p:nvCxnSpPr>
        <p:spPr>
          <a:xfrm>
            <a:off x="8398545" y="4610904"/>
            <a:ext cx="0" cy="350838"/>
          </a:xfrm>
          <a:prstGeom prst="straightConnector1">
            <a:avLst/>
          </a:prstGeom>
          <a:noFill/>
          <a:ln w="25400" cap="flat" cmpd="sng" algn="ctr">
            <a:solidFill>
              <a:srgbClr val="0000CC"/>
            </a:solidFill>
            <a:prstDash val="solid"/>
            <a:tailEnd type="triangle"/>
          </a:ln>
          <a:effectLst/>
        </p:spPr>
      </p:cxnSp>
      <p:cxnSp>
        <p:nvCxnSpPr>
          <p:cNvPr id="71" name="直接箭头连接符 70">
            <a:extLst>
              <a:ext uri="{FF2B5EF4-FFF2-40B4-BE49-F238E27FC236}">
                <a16:creationId xmlns:a16="http://schemas.microsoft.com/office/drawing/2014/main" id="{1DA23916-F150-4C32-82C6-FB0E6E2D1B72}"/>
              </a:ext>
            </a:extLst>
          </p:cNvPr>
          <p:cNvCxnSpPr/>
          <p:nvPr/>
        </p:nvCxnSpPr>
        <p:spPr>
          <a:xfrm>
            <a:off x="8793832" y="4622017"/>
            <a:ext cx="0" cy="350837"/>
          </a:xfrm>
          <a:prstGeom prst="straightConnector1">
            <a:avLst/>
          </a:prstGeom>
          <a:noFill/>
          <a:ln w="25400" cap="flat" cmpd="sng" algn="ctr">
            <a:solidFill>
              <a:srgbClr val="0000CC"/>
            </a:solidFill>
            <a:prstDash val="solid"/>
            <a:tailEnd type="triangle"/>
          </a:ln>
          <a:effectLst/>
        </p:spPr>
      </p:cxnSp>
      <p:cxnSp>
        <p:nvCxnSpPr>
          <p:cNvPr id="72" name="直接箭头连接符 71">
            <a:extLst>
              <a:ext uri="{FF2B5EF4-FFF2-40B4-BE49-F238E27FC236}">
                <a16:creationId xmlns:a16="http://schemas.microsoft.com/office/drawing/2014/main" id="{3DB821F1-582C-4A84-B5EA-9C17B2DE0639}"/>
              </a:ext>
            </a:extLst>
          </p:cNvPr>
          <p:cNvCxnSpPr/>
          <p:nvPr/>
        </p:nvCxnSpPr>
        <p:spPr>
          <a:xfrm>
            <a:off x="9287545" y="4604554"/>
            <a:ext cx="0" cy="349250"/>
          </a:xfrm>
          <a:prstGeom prst="straightConnector1">
            <a:avLst/>
          </a:prstGeom>
          <a:noFill/>
          <a:ln w="25400" cap="flat" cmpd="sng" algn="ctr">
            <a:solidFill>
              <a:srgbClr val="0000CC"/>
            </a:solidFill>
            <a:prstDash val="solid"/>
            <a:tailEnd type="triangle"/>
          </a:ln>
          <a:effectLst/>
        </p:spPr>
      </p:cxnSp>
      <p:cxnSp>
        <p:nvCxnSpPr>
          <p:cNvPr id="73" name="直接箭头连接符 72">
            <a:extLst>
              <a:ext uri="{FF2B5EF4-FFF2-40B4-BE49-F238E27FC236}">
                <a16:creationId xmlns:a16="http://schemas.microsoft.com/office/drawing/2014/main" id="{5F7CE8DE-2095-4A8F-9953-DC514B11CA80}"/>
              </a:ext>
            </a:extLst>
          </p:cNvPr>
          <p:cNvCxnSpPr/>
          <p:nvPr/>
        </p:nvCxnSpPr>
        <p:spPr>
          <a:xfrm>
            <a:off x="9771732" y="4604554"/>
            <a:ext cx="0" cy="349250"/>
          </a:xfrm>
          <a:prstGeom prst="straightConnector1">
            <a:avLst/>
          </a:prstGeom>
          <a:noFill/>
          <a:ln w="25400" cap="flat" cmpd="sng" algn="ctr">
            <a:solidFill>
              <a:srgbClr val="0000CC"/>
            </a:solidFill>
            <a:prstDash val="solid"/>
            <a:tailEnd type="triangle"/>
          </a:ln>
          <a:effectLst/>
        </p:spPr>
      </p:cxnSp>
      <p:cxnSp>
        <p:nvCxnSpPr>
          <p:cNvPr id="74" name="直接箭头连接符 73">
            <a:extLst>
              <a:ext uri="{FF2B5EF4-FFF2-40B4-BE49-F238E27FC236}">
                <a16:creationId xmlns:a16="http://schemas.microsoft.com/office/drawing/2014/main" id="{A3C68C89-C9BD-4802-9BA5-8433A5BD6D8D}"/>
              </a:ext>
            </a:extLst>
          </p:cNvPr>
          <p:cNvCxnSpPr/>
          <p:nvPr/>
        </p:nvCxnSpPr>
        <p:spPr>
          <a:xfrm>
            <a:off x="10233695" y="4604554"/>
            <a:ext cx="0" cy="349250"/>
          </a:xfrm>
          <a:prstGeom prst="straightConnector1">
            <a:avLst/>
          </a:prstGeom>
          <a:noFill/>
          <a:ln w="25400" cap="flat" cmpd="sng" algn="ctr">
            <a:solidFill>
              <a:srgbClr val="0000CC"/>
            </a:solidFill>
            <a:prstDash val="solid"/>
            <a:tailEnd type="triangle"/>
          </a:ln>
          <a:effectLst/>
        </p:spPr>
      </p:cxnSp>
      <p:sp>
        <p:nvSpPr>
          <p:cNvPr id="75" name="文本框 73">
            <a:extLst>
              <a:ext uri="{FF2B5EF4-FFF2-40B4-BE49-F238E27FC236}">
                <a16:creationId xmlns:a16="http://schemas.microsoft.com/office/drawing/2014/main" id="{10DEE187-7F4B-44F6-B037-9ACA3F8F4CD8}"/>
              </a:ext>
            </a:extLst>
          </p:cNvPr>
          <p:cNvSpPr txBox="1">
            <a:spLocks noChangeArrowheads="1"/>
          </p:cNvSpPr>
          <p:nvPr/>
        </p:nvSpPr>
        <p:spPr bwMode="auto">
          <a:xfrm>
            <a:off x="6366545" y="1281917"/>
            <a:ext cx="2563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76" name="表格 75">
            <a:extLst>
              <a:ext uri="{FF2B5EF4-FFF2-40B4-BE49-F238E27FC236}">
                <a16:creationId xmlns:a16="http://schemas.microsoft.com/office/drawing/2014/main" id="{C86E8772-EDC3-4C23-AF0D-A1E877182411}"/>
              </a:ext>
            </a:extLst>
          </p:cNvPr>
          <p:cNvGraphicFramePr>
            <a:graphicFrameLocks noGrp="1"/>
          </p:cNvGraphicFramePr>
          <p:nvPr>
            <p:extLst>
              <p:ext uri="{D42A27DB-BD31-4B8C-83A1-F6EECF244321}">
                <p14:modId xmlns:p14="http://schemas.microsoft.com/office/powerpoint/2010/main" val="2109588680"/>
              </p:ext>
            </p:extLst>
          </p:nvPr>
        </p:nvGraphicFramePr>
        <p:xfrm>
          <a:off x="6179220" y="1718479"/>
          <a:ext cx="3255960" cy="370840"/>
        </p:xfrm>
        <a:graphic>
          <a:graphicData uri="http://schemas.openxmlformats.org/drawingml/2006/table">
            <a:tbl>
              <a:tblPr firstRow="1" bandRow="1"/>
              <a:tblGrid>
                <a:gridCol w="542660">
                  <a:extLst>
                    <a:ext uri="{9D8B030D-6E8A-4147-A177-3AD203B41FA5}">
                      <a16:colId xmlns:a16="http://schemas.microsoft.com/office/drawing/2014/main" val="20000"/>
                    </a:ext>
                  </a:extLst>
                </a:gridCol>
                <a:gridCol w="542660">
                  <a:extLst>
                    <a:ext uri="{9D8B030D-6E8A-4147-A177-3AD203B41FA5}">
                      <a16:colId xmlns:a16="http://schemas.microsoft.com/office/drawing/2014/main" val="20001"/>
                    </a:ext>
                  </a:extLst>
                </a:gridCol>
                <a:gridCol w="542660">
                  <a:extLst>
                    <a:ext uri="{9D8B030D-6E8A-4147-A177-3AD203B41FA5}">
                      <a16:colId xmlns:a16="http://schemas.microsoft.com/office/drawing/2014/main" val="20002"/>
                    </a:ext>
                  </a:extLst>
                </a:gridCol>
                <a:gridCol w="542660">
                  <a:extLst>
                    <a:ext uri="{9D8B030D-6E8A-4147-A177-3AD203B41FA5}">
                      <a16:colId xmlns:a16="http://schemas.microsoft.com/office/drawing/2014/main" val="20003"/>
                    </a:ext>
                  </a:extLst>
                </a:gridCol>
                <a:gridCol w="542660">
                  <a:extLst>
                    <a:ext uri="{9D8B030D-6E8A-4147-A177-3AD203B41FA5}">
                      <a16:colId xmlns:a16="http://schemas.microsoft.com/office/drawing/2014/main" val="20004"/>
                    </a:ext>
                  </a:extLst>
                </a:gridCol>
                <a:gridCol w="542660">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7" name="圆角矩形 25">
            <a:extLst>
              <a:ext uri="{FF2B5EF4-FFF2-40B4-BE49-F238E27FC236}">
                <a16:creationId xmlns:a16="http://schemas.microsoft.com/office/drawing/2014/main" id="{FCD24E57-3373-4046-933B-37C674B5133F}"/>
              </a:ext>
            </a:extLst>
          </p:cNvPr>
          <p:cNvSpPr/>
          <p:nvPr/>
        </p:nvSpPr>
        <p:spPr>
          <a:xfrm>
            <a:off x="5315620" y="3082142"/>
            <a:ext cx="5276850" cy="2447925"/>
          </a:xfrm>
          <a:prstGeom prst="roundRect">
            <a:avLst/>
          </a:prstGeom>
          <a:noFill/>
          <a:ln w="25400" cap="flat" cmpd="sng" algn="ctr">
            <a:solidFill>
              <a:srgbClr val="00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78" name="文本框 76">
            <a:extLst>
              <a:ext uri="{FF2B5EF4-FFF2-40B4-BE49-F238E27FC236}">
                <a16:creationId xmlns:a16="http://schemas.microsoft.com/office/drawing/2014/main" id="{109CFE63-2E4A-4964-90AB-4378A24649AF}"/>
              </a:ext>
            </a:extLst>
          </p:cNvPr>
          <p:cNvSpPr txBox="1">
            <a:spLocks noChangeArrowheads="1"/>
          </p:cNvSpPr>
          <p:nvPr/>
        </p:nvSpPr>
        <p:spPr bwMode="auto">
          <a:xfrm>
            <a:off x="6417345" y="2626529"/>
            <a:ext cx="256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288D4BBF-2746-274E-AA8F-C7C1EDB75029}"/>
              </a:ext>
            </a:extLst>
          </p:cNvPr>
          <p:cNvSpPr>
            <a:spLocks noGrp="1"/>
          </p:cNvSpPr>
          <p:nvPr>
            <p:ph type="sldNum" sz="quarter" idx="12"/>
          </p:nvPr>
        </p:nvSpPr>
        <p:spPr/>
        <p:txBody>
          <a:bodyPr/>
          <a:lstStyle/>
          <a:p>
            <a:fld id="{B13F0FA4-29F4-4B1D-A16B-0D7169EBD889}" type="slidenum">
              <a:rPr lang="en-US" smtClean="0"/>
              <a:t>28</a:t>
            </a:fld>
            <a:endParaRPr lang="en-US" dirty="0"/>
          </a:p>
        </p:txBody>
      </p:sp>
    </p:spTree>
    <p:extLst>
      <p:ext uri="{BB962C8B-B14F-4D97-AF65-F5344CB8AC3E}">
        <p14:creationId xmlns:p14="http://schemas.microsoft.com/office/powerpoint/2010/main" val="1783025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图计算模式：</a:t>
            </a:r>
            <a:r>
              <a:rPr lang="zh-CN" altLang="en-US" dirty="0">
                <a:solidFill>
                  <a:srgbClr val="0000CC"/>
                </a:solidFill>
                <a:latin typeface="黑体" panose="02010609060101010101" pitchFamily="49" charset="-122"/>
                <a:ea typeface="黑体" panose="02010609060101010101" pitchFamily="49" charset="-122"/>
              </a:rPr>
              <a:t>传统思路</a:t>
            </a:r>
            <a:endParaRPr lang="en-US" altLang="zh-CN" dirty="0"/>
          </a:p>
        </p:txBody>
      </p:sp>
      <p:sp>
        <p:nvSpPr>
          <p:cNvPr id="41" name="文本框 88">
            <a:extLst>
              <a:ext uri="{FF2B5EF4-FFF2-40B4-BE49-F238E27FC236}">
                <a16:creationId xmlns:a16="http://schemas.microsoft.com/office/drawing/2014/main" id="{0A433779-7B98-4D5A-AD3F-6FCACE6A70B2}"/>
              </a:ext>
            </a:extLst>
          </p:cNvPr>
          <p:cNvSpPr txBox="1">
            <a:spLocks noChangeArrowheads="1"/>
          </p:cNvSpPr>
          <p:nvPr/>
        </p:nvSpPr>
        <p:spPr bwMode="auto">
          <a:xfrm>
            <a:off x="4283745" y="900917"/>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113ACB2-D7C4-41CE-8F4C-2479C3B17014}"/>
              </a:ext>
            </a:extLst>
          </p:cNvPr>
          <p:cNvSpPr txBox="1">
            <a:spLocks noChangeArrowheads="1"/>
          </p:cNvSpPr>
          <p:nvPr/>
        </p:nvSpPr>
        <p:spPr bwMode="auto">
          <a:xfrm>
            <a:off x="3512220" y="899329"/>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9" name="图片 1">
            <a:extLst>
              <a:ext uri="{FF2B5EF4-FFF2-40B4-BE49-F238E27FC236}">
                <a16:creationId xmlns:a16="http://schemas.microsoft.com/office/drawing/2014/main" id="{D471ECE1-2CCB-4D81-B579-9A964FBB7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577" y="978194"/>
            <a:ext cx="8604250"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a:extLst>
              <a:ext uri="{FF2B5EF4-FFF2-40B4-BE49-F238E27FC236}">
                <a16:creationId xmlns:a16="http://schemas.microsoft.com/office/drawing/2014/main" id="{415D8C15-010F-44DB-9A9B-A3C27FC33CD7}"/>
              </a:ext>
            </a:extLst>
          </p:cNvPr>
          <p:cNvSpPr/>
          <p:nvPr/>
        </p:nvSpPr>
        <p:spPr>
          <a:xfrm>
            <a:off x="2275939" y="2867319"/>
            <a:ext cx="7891463" cy="725488"/>
          </a:xfrm>
          <a:prstGeom prst="rect">
            <a:avLst/>
          </a:prstGeom>
          <a:solidFill>
            <a:schemeClr val="bg1"/>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0" dirty="0">
                <a:solidFill>
                  <a:srgbClr val="C00000"/>
                </a:solidFill>
                <a:latin typeface="微软雅黑" panose="020B0503020204020204" pitchFamily="34" charset="-122"/>
                <a:ea typeface="微软雅黑" panose="020B0503020204020204" pitchFamily="34" charset="-122"/>
              </a:rPr>
              <a:t>不同图算法有着各式各样的特有并行优化方法</a:t>
            </a:r>
            <a:endParaRPr lang="en-US" sz="2800" b="0" dirty="0">
              <a:solidFill>
                <a:srgbClr val="C00000"/>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E27D3D0E-1A4E-BC48-B526-B17F56AFDE1F}"/>
              </a:ext>
            </a:extLst>
          </p:cNvPr>
          <p:cNvSpPr>
            <a:spLocks noGrp="1"/>
          </p:cNvSpPr>
          <p:nvPr>
            <p:ph type="sldNum" sz="quarter" idx="12"/>
          </p:nvPr>
        </p:nvSpPr>
        <p:spPr/>
        <p:txBody>
          <a:bodyPr/>
          <a:lstStyle/>
          <a:p>
            <a:fld id="{B13F0FA4-29F4-4B1D-A16B-0D7169EBD889}" type="slidenum">
              <a:rPr lang="en-US" smtClean="0"/>
              <a:t>29</a:t>
            </a:fld>
            <a:endParaRPr lang="en-US" dirty="0"/>
          </a:p>
        </p:txBody>
      </p:sp>
    </p:spTree>
    <p:extLst>
      <p:ext uri="{BB962C8B-B14F-4D97-AF65-F5344CB8AC3E}">
        <p14:creationId xmlns:p14="http://schemas.microsoft.com/office/powerpoint/2010/main" val="15070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3" name="图片 2">
            <a:extLst>
              <a:ext uri="{FF2B5EF4-FFF2-40B4-BE49-F238E27FC236}">
                <a16:creationId xmlns:a16="http://schemas.microsoft.com/office/drawing/2014/main" id="{E5512DC2-ECF5-4A93-9A74-B63C165B6799}"/>
              </a:ext>
            </a:extLst>
          </p:cNvPr>
          <p:cNvPicPr>
            <a:picLocks noChangeAspect="1"/>
          </p:cNvPicPr>
          <p:nvPr/>
        </p:nvPicPr>
        <p:blipFill>
          <a:blip r:embed="rId2"/>
          <a:stretch>
            <a:fillRect/>
          </a:stretch>
        </p:blipFill>
        <p:spPr>
          <a:xfrm>
            <a:off x="568960" y="1211626"/>
            <a:ext cx="10742507" cy="4949361"/>
          </a:xfrm>
          <a:prstGeom prst="rect">
            <a:avLst/>
          </a:prstGeom>
        </p:spPr>
      </p:pic>
      <p:sp>
        <p:nvSpPr>
          <p:cNvPr id="4" name="灯片编号占位符 3">
            <a:extLst>
              <a:ext uri="{FF2B5EF4-FFF2-40B4-BE49-F238E27FC236}">
                <a16:creationId xmlns:a16="http://schemas.microsoft.com/office/drawing/2014/main" id="{8233478A-0807-6947-A25F-AEE89550A235}"/>
              </a:ext>
            </a:extLst>
          </p:cNvPr>
          <p:cNvSpPr>
            <a:spLocks noGrp="1"/>
          </p:cNvSpPr>
          <p:nvPr>
            <p:ph type="sldNum" sz="quarter" idx="12"/>
          </p:nvPr>
        </p:nvSpPr>
        <p:spPr/>
        <p:txBody>
          <a:bodyPr/>
          <a:lstStyle/>
          <a:p>
            <a:fld id="{B13F0FA4-29F4-4B1D-A16B-0D7169EBD889}" type="slidenum">
              <a:rPr lang="en-US" smtClean="0"/>
              <a:t>3</a:t>
            </a:fld>
            <a:endParaRPr lang="en-US" dirty="0"/>
          </a:p>
        </p:txBody>
      </p:sp>
    </p:spTree>
    <p:extLst>
      <p:ext uri="{BB962C8B-B14F-4D97-AF65-F5344CB8AC3E}">
        <p14:creationId xmlns:p14="http://schemas.microsoft.com/office/powerpoint/2010/main" val="621361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9377-04A6-4DA0-9BE0-426BD651D7F2}"/>
              </a:ext>
            </a:extLst>
          </p:cNvPr>
          <p:cNvSpPr>
            <a:spLocks noGrp="1"/>
          </p:cNvSpPr>
          <p:nvPr>
            <p:ph type="title"/>
          </p:nvPr>
        </p:nvSpPr>
        <p:spPr/>
        <p:txBody>
          <a:bodyPr/>
          <a:lstStyle/>
          <a:p>
            <a:r>
              <a:rPr lang="zh-CN" altLang="en-US" dirty="0"/>
              <a:t>图计算并行编程模型</a:t>
            </a:r>
          </a:p>
        </p:txBody>
      </p:sp>
      <p:sp>
        <p:nvSpPr>
          <p:cNvPr id="3" name="Content Placeholder 2">
            <a:extLst>
              <a:ext uri="{FF2B5EF4-FFF2-40B4-BE49-F238E27FC236}">
                <a16:creationId xmlns:a16="http://schemas.microsoft.com/office/drawing/2014/main" id="{73CF922E-9022-45B1-92BE-B6696EAF972A}"/>
              </a:ext>
            </a:extLst>
          </p:cNvPr>
          <p:cNvSpPr>
            <a:spLocks noGrp="1"/>
          </p:cNvSpPr>
          <p:nvPr>
            <p:ph idx="1"/>
          </p:nvPr>
        </p:nvSpPr>
        <p:spPr/>
        <p:txBody>
          <a:bodyPr/>
          <a:lstStyle/>
          <a:p>
            <a:r>
              <a:rPr lang="zh-CN" altLang="en-US" dirty="0"/>
              <a:t>图计算并行编程模型需求</a:t>
            </a:r>
            <a:endParaRPr lang="en-US" altLang="zh-CN" dirty="0"/>
          </a:p>
          <a:p>
            <a:pPr lvl="1"/>
            <a:r>
              <a:rPr lang="zh-CN" altLang="en-US" dirty="0">
                <a:solidFill>
                  <a:srgbClr val="C00000"/>
                </a:solidFill>
              </a:rPr>
              <a:t>易于编写，简单上手</a:t>
            </a:r>
            <a:endParaRPr lang="en-US" altLang="zh-CN" dirty="0">
              <a:solidFill>
                <a:srgbClr val="C00000"/>
              </a:solidFill>
            </a:endParaRPr>
          </a:p>
          <a:p>
            <a:pPr lvl="1"/>
            <a:r>
              <a:rPr lang="zh-CN" altLang="en-US" dirty="0">
                <a:solidFill>
                  <a:srgbClr val="C00000"/>
                </a:solidFill>
              </a:rPr>
              <a:t>灵活表达不同图算法</a:t>
            </a:r>
            <a:endParaRPr lang="en-US" altLang="zh-CN" dirty="0">
              <a:solidFill>
                <a:srgbClr val="C00000"/>
              </a:solidFill>
            </a:endParaRPr>
          </a:p>
          <a:p>
            <a:pPr lvl="1"/>
            <a:r>
              <a:rPr lang="zh-CN" altLang="en-US" dirty="0">
                <a:solidFill>
                  <a:srgbClr val="C00000"/>
                </a:solidFill>
              </a:rPr>
              <a:t>与底层并行体系结构相适应</a:t>
            </a:r>
            <a:endParaRPr lang="en-US" altLang="zh-CN" dirty="0">
              <a:solidFill>
                <a:srgbClr val="C00000"/>
              </a:solidFill>
            </a:endParaRPr>
          </a:p>
          <a:p>
            <a:endParaRPr lang="en-US" altLang="zh-CN" dirty="0"/>
          </a:p>
          <a:p>
            <a:r>
              <a:rPr lang="zh-CN" altLang="en-US" dirty="0"/>
              <a:t>主流图计算系统采用的编程模型</a:t>
            </a:r>
            <a:endParaRPr lang="en-US" altLang="zh-CN" dirty="0"/>
          </a:p>
          <a:p>
            <a:pPr lvl="1"/>
            <a:r>
              <a:rPr lang="zh-CN" altLang="en-US" dirty="0">
                <a:solidFill>
                  <a:srgbClr val="0000FF"/>
                </a:solidFill>
              </a:rPr>
              <a:t>以点为中心的编程模型</a:t>
            </a:r>
            <a:endParaRPr lang="en-US" altLang="zh-CN" dirty="0">
              <a:solidFill>
                <a:srgbClr val="0000FF"/>
              </a:solidFill>
            </a:endParaRPr>
          </a:p>
          <a:p>
            <a:pPr lvl="1"/>
            <a:r>
              <a:rPr lang="zh-CN" altLang="en-US" dirty="0">
                <a:solidFill>
                  <a:srgbClr val="0000FF"/>
                </a:solidFill>
              </a:rPr>
              <a:t>以边为中心的编程模型</a:t>
            </a:r>
            <a:endParaRPr lang="en-US" altLang="zh-CN" dirty="0">
              <a:solidFill>
                <a:srgbClr val="0000FF"/>
              </a:solidFill>
            </a:endParaRPr>
          </a:p>
          <a:p>
            <a:pPr lvl="1"/>
            <a:r>
              <a:rPr lang="zh-CN" altLang="en-US" dirty="0">
                <a:solidFill>
                  <a:srgbClr val="0000FF"/>
                </a:solidFill>
              </a:rPr>
              <a:t>以路径为中心的编程模型</a:t>
            </a:r>
            <a:endParaRPr lang="en-US" altLang="zh-CN" dirty="0">
              <a:solidFill>
                <a:srgbClr val="0000FF"/>
              </a:solidFill>
            </a:endParaRPr>
          </a:p>
          <a:p>
            <a:pPr lvl="1"/>
            <a:r>
              <a:rPr lang="zh-CN" altLang="en-US" dirty="0">
                <a:solidFill>
                  <a:srgbClr val="0000FF"/>
                </a:solidFill>
              </a:rPr>
              <a:t>以子图为中心的编程模型</a:t>
            </a:r>
          </a:p>
        </p:txBody>
      </p:sp>
      <p:sp>
        <p:nvSpPr>
          <p:cNvPr id="4" name="灯片编号占位符 3">
            <a:extLst>
              <a:ext uri="{FF2B5EF4-FFF2-40B4-BE49-F238E27FC236}">
                <a16:creationId xmlns:a16="http://schemas.microsoft.com/office/drawing/2014/main" id="{EB12BBAC-99FD-D544-BF06-5E8B85324AAC}"/>
              </a:ext>
            </a:extLst>
          </p:cNvPr>
          <p:cNvSpPr>
            <a:spLocks noGrp="1"/>
          </p:cNvSpPr>
          <p:nvPr>
            <p:ph type="sldNum" sz="quarter" idx="12"/>
          </p:nvPr>
        </p:nvSpPr>
        <p:spPr/>
        <p:txBody>
          <a:bodyPr/>
          <a:lstStyle/>
          <a:p>
            <a:fld id="{B13F0FA4-29F4-4B1D-A16B-0D7169EBD889}" type="slidenum">
              <a:rPr lang="en-US" smtClean="0"/>
              <a:t>30</a:t>
            </a:fld>
            <a:endParaRPr lang="en-US" dirty="0"/>
          </a:p>
        </p:txBody>
      </p:sp>
    </p:spTree>
    <p:extLst>
      <p:ext uri="{BB962C8B-B14F-4D97-AF65-F5344CB8AC3E}">
        <p14:creationId xmlns:p14="http://schemas.microsoft.com/office/powerpoint/2010/main" val="425279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）以点为中心进行编程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normAutofit/>
          </a:bodyPr>
          <a:lstStyle/>
          <a:p>
            <a:r>
              <a:rPr lang="zh-CN" altLang="en-US" dirty="0"/>
              <a:t>以点为中心的编程模型</a:t>
            </a:r>
            <a:endParaRPr lang="en-US" altLang="zh-CN" dirty="0"/>
          </a:p>
          <a:p>
            <a:pPr lvl="1"/>
            <a:r>
              <a:rPr lang="zh-CN" altLang="en-US" dirty="0"/>
              <a:t>以点为中心的模型处理图数据，每个点需要采取三种操作：</a:t>
            </a:r>
            <a:endParaRPr lang="en-US" altLang="zh-CN" dirty="0"/>
          </a:p>
          <a:p>
            <a:pPr lvl="2"/>
            <a:r>
              <a:rPr lang="zh-CN" altLang="en-US" b="1" dirty="0">
                <a:solidFill>
                  <a:srgbClr val="C00000"/>
                </a:solidFill>
              </a:rPr>
              <a:t>收取信息：</a:t>
            </a:r>
            <a:r>
              <a:rPr lang="zh-CN" altLang="en-US" dirty="0"/>
              <a:t>收取信息操作是点获取所有邻接点更新的状态信息，并为点的状态更新做准备</a:t>
            </a:r>
            <a:endParaRPr lang="en-US" altLang="zh-CN" dirty="0"/>
          </a:p>
          <a:p>
            <a:pPr lvl="2"/>
            <a:r>
              <a:rPr lang="zh-CN" altLang="en-US" b="1" dirty="0">
                <a:solidFill>
                  <a:srgbClr val="C00000"/>
                </a:solidFill>
              </a:rPr>
              <a:t>更新信息：</a:t>
            </a:r>
            <a:r>
              <a:rPr lang="zh-CN" altLang="en-US" dirty="0"/>
              <a:t>点根据收取邻接点的状态信息来更新自身的状态</a:t>
            </a:r>
            <a:endParaRPr lang="en-US" altLang="zh-CN" dirty="0"/>
          </a:p>
          <a:p>
            <a:pPr lvl="2"/>
            <a:r>
              <a:rPr lang="zh-CN" altLang="en-US" b="1" dirty="0">
                <a:solidFill>
                  <a:srgbClr val="C00000"/>
                </a:solidFill>
              </a:rPr>
              <a:t>分发信息：</a:t>
            </a:r>
            <a:r>
              <a:rPr lang="zh-CN" altLang="en-US" dirty="0"/>
              <a:t>点把更新的状态信息通过边传送出去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r>
              <a:rPr lang="zh-CN" altLang="en-US" dirty="0">
                <a:solidFill>
                  <a:srgbClr val="C00000"/>
                </a:solidFill>
              </a:rPr>
              <a:t>根据上述操作，以点为中心的编程模型分为：</a:t>
            </a:r>
            <a:endParaRPr lang="en-US" altLang="zh-CN" dirty="0">
              <a:solidFill>
                <a:srgbClr val="C00000"/>
              </a:solidFill>
            </a:endParaRPr>
          </a:p>
          <a:p>
            <a:pPr lvl="2"/>
            <a:r>
              <a:rPr lang="zh-CN" altLang="en-US" dirty="0"/>
              <a:t>一阶段编程模型、二阶段编程模型、三阶段编程模型</a:t>
            </a:r>
            <a:endParaRPr lang="en-US" altLang="zh-CN" dirty="0"/>
          </a:p>
          <a:p>
            <a:pPr lvl="1"/>
            <a:endParaRPr lang="zh-CN" altLang="en-US" dirty="0"/>
          </a:p>
        </p:txBody>
      </p:sp>
      <p:grpSp>
        <p:nvGrpSpPr>
          <p:cNvPr id="4" name="Group 3">
            <a:extLst>
              <a:ext uri="{FF2B5EF4-FFF2-40B4-BE49-F238E27FC236}">
                <a16:creationId xmlns:a16="http://schemas.microsoft.com/office/drawing/2014/main" id="{F36BEE95-4B72-420E-A4CA-2AF6CF723BF9}"/>
              </a:ext>
            </a:extLst>
          </p:cNvPr>
          <p:cNvGrpSpPr/>
          <p:nvPr/>
        </p:nvGrpSpPr>
        <p:grpSpPr>
          <a:xfrm>
            <a:off x="3584763" y="3597383"/>
            <a:ext cx="4679849" cy="1230717"/>
            <a:chOff x="306991" y="4666528"/>
            <a:chExt cx="4679849" cy="1230717"/>
          </a:xfrm>
        </p:grpSpPr>
        <p:sp>
          <p:nvSpPr>
            <p:cNvPr id="45" name="椭圆 43">
              <a:extLst>
                <a:ext uri="{FF2B5EF4-FFF2-40B4-BE49-F238E27FC236}">
                  <a16:creationId xmlns:a16="http://schemas.microsoft.com/office/drawing/2014/main" id="{3B1FD4BF-3DB4-470A-B2A8-A686AEE7B7D9}"/>
                </a:ext>
              </a:extLst>
            </p:cNvPr>
            <p:cNvSpPr/>
            <p:nvPr/>
          </p:nvSpPr>
          <p:spPr>
            <a:xfrm>
              <a:off x="111969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V</a:t>
              </a:r>
            </a:p>
          </p:txBody>
        </p:sp>
        <p:sp>
          <p:nvSpPr>
            <p:cNvPr id="46" name="椭圆 44">
              <a:extLst>
                <a:ext uri="{FF2B5EF4-FFF2-40B4-BE49-F238E27FC236}">
                  <a16:creationId xmlns:a16="http://schemas.microsoft.com/office/drawing/2014/main" id="{AA1015DE-0019-4F28-9564-8544F39375A6}"/>
                </a:ext>
              </a:extLst>
            </p:cNvPr>
            <p:cNvSpPr/>
            <p:nvPr/>
          </p:nvSpPr>
          <p:spPr>
            <a:xfrm>
              <a:off x="240174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7" name="椭圆 45">
              <a:extLst>
                <a:ext uri="{FF2B5EF4-FFF2-40B4-BE49-F238E27FC236}">
                  <a16:creationId xmlns:a16="http://schemas.microsoft.com/office/drawing/2014/main" id="{B0EB7F90-B6A2-41E8-95C6-386455F2D07F}"/>
                </a:ext>
              </a:extLst>
            </p:cNvPr>
            <p:cNvSpPr/>
            <p:nvPr/>
          </p:nvSpPr>
          <p:spPr>
            <a:xfrm>
              <a:off x="3742248"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8" name="椭圆 46">
              <a:extLst>
                <a:ext uri="{FF2B5EF4-FFF2-40B4-BE49-F238E27FC236}">
                  <a16:creationId xmlns:a16="http://schemas.microsoft.com/office/drawing/2014/main" id="{BA66D163-3F9D-4486-B61E-842127B1675C}"/>
                </a:ext>
              </a:extLst>
            </p:cNvPr>
            <p:cNvSpPr/>
            <p:nvPr/>
          </p:nvSpPr>
          <p:spPr>
            <a:xfrm>
              <a:off x="2369393" y="4753004"/>
              <a:ext cx="385920" cy="426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7">
              <a:extLst>
                <a:ext uri="{FF2B5EF4-FFF2-40B4-BE49-F238E27FC236}">
                  <a16:creationId xmlns:a16="http://schemas.microsoft.com/office/drawing/2014/main" id="{37E25051-86AB-442E-82DD-C7B4FFA44755}"/>
                </a:ext>
              </a:extLst>
            </p:cNvPr>
            <p:cNvCxnSpPr>
              <a:endCxn id="45" idx="1"/>
            </p:cNvCxnSpPr>
            <p:nvPr/>
          </p:nvCxnSpPr>
          <p:spPr>
            <a:xfrm>
              <a:off x="704829" y="4666528"/>
              <a:ext cx="451186" cy="17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C0CC11F8-EEEF-4992-A825-FA306AED2BFF}"/>
                </a:ext>
              </a:extLst>
            </p:cNvPr>
            <p:cNvCxnSpPr>
              <a:endCxn id="45" idx="2"/>
            </p:cNvCxnSpPr>
            <p:nvPr/>
          </p:nvCxnSpPr>
          <p:spPr>
            <a:xfrm>
              <a:off x="659994" y="4950395"/>
              <a:ext cx="448916" cy="1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4918AC7C-D98B-4162-9EF7-9C0783E9E057}"/>
                </a:ext>
              </a:extLst>
            </p:cNvPr>
            <p:cNvCxnSpPr>
              <a:endCxn id="45" idx="3"/>
            </p:cNvCxnSpPr>
            <p:nvPr/>
          </p:nvCxnSpPr>
          <p:spPr>
            <a:xfrm flipV="1">
              <a:off x="682695" y="5092015"/>
              <a:ext cx="473320" cy="14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97FAE667-18F3-4D36-BDE9-5016316EB653}"/>
                </a:ext>
              </a:extLst>
            </p:cNvPr>
            <p:cNvCxnSpPr>
              <a:stCxn id="47" idx="6"/>
            </p:cNvCxnSpPr>
            <p:nvPr/>
          </p:nvCxnSpPr>
          <p:spPr>
            <a:xfrm flipV="1">
              <a:off x="4074820" y="4753004"/>
              <a:ext cx="347328" cy="21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1">
              <a:extLst>
                <a:ext uri="{FF2B5EF4-FFF2-40B4-BE49-F238E27FC236}">
                  <a16:creationId xmlns:a16="http://schemas.microsoft.com/office/drawing/2014/main" id="{07A524CC-92C8-41C7-A192-8DEA70325E96}"/>
                </a:ext>
              </a:extLst>
            </p:cNvPr>
            <p:cNvCxnSpPr>
              <a:stCxn id="47" idx="6"/>
            </p:cNvCxnSpPr>
            <p:nvPr/>
          </p:nvCxnSpPr>
          <p:spPr>
            <a:xfrm>
              <a:off x="4074820" y="4966688"/>
              <a:ext cx="392163" cy="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2">
              <a:extLst>
                <a:ext uri="{FF2B5EF4-FFF2-40B4-BE49-F238E27FC236}">
                  <a16:creationId xmlns:a16="http://schemas.microsoft.com/office/drawing/2014/main" id="{A5694A68-0FEB-4AC5-A74E-E999394B0BA6}"/>
                </a:ext>
              </a:extLst>
            </p:cNvPr>
            <p:cNvCxnSpPr>
              <a:stCxn id="47" idx="6"/>
            </p:cNvCxnSpPr>
            <p:nvPr/>
          </p:nvCxnSpPr>
          <p:spPr>
            <a:xfrm>
              <a:off x="4074820" y="4966688"/>
              <a:ext cx="324627" cy="23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3">
              <a:extLst>
                <a:ext uri="{FF2B5EF4-FFF2-40B4-BE49-F238E27FC236}">
                  <a16:creationId xmlns:a16="http://schemas.microsoft.com/office/drawing/2014/main" id="{53464CC4-4A93-4DA5-B018-A0A2895CE48A}"/>
                </a:ext>
              </a:extLst>
            </p:cNvPr>
            <p:cNvSpPr/>
            <p:nvPr/>
          </p:nvSpPr>
          <p:spPr>
            <a:xfrm>
              <a:off x="306991"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a</a:t>
              </a:r>
              <a:r>
                <a:rPr lang="zh-CN" altLang="en-US" sz="1600">
                  <a:solidFill>
                    <a:schemeClr val="tx1"/>
                  </a:solidFill>
                </a:rPr>
                <a:t>）收取信息</a:t>
              </a:r>
            </a:p>
          </p:txBody>
        </p:sp>
        <p:sp>
          <p:nvSpPr>
            <p:cNvPr id="56" name="矩形 54">
              <a:extLst>
                <a:ext uri="{FF2B5EF4-FFF2-40B4-BE49-F238E27FC236}">
                  <a16:creationId xmlns:a16="http://schemas.microsoft.com/office/drawing/2014/main" id="{A781AC04-05CC-467E-B861-05EB23CFADE5}"/>
                </a:ext>
              </a:extLst>
            </p:cNvPr>
            <p:cNvSpPr/>
            <p:nvPr/>
          </p:nvSpPr>
          <p:spPr>
            <a:xfrm>
              <a:off x="1917640"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b</a:t>
              </a:r>
              <a:r>
                <a:rPr lang="zh-CN" altLang="en-US" sz="1600">
                  <a:solidFill>
                    <a:schemeClr val="tx1"/>
                  </a:solidFill>
                </a:rPr>
                <a:t>）更新信息</a:t>
              </a:r>
            </a:p>
          </p:txBody>
        </p:sp>
        <p:sp>
          <p:nvSpPr>
            <p:cNvPr id="58" name="矩形 55">
              <a:extLst>
                <a:ext uri="{FF2B5EF4-FFF2-40B4-BE49-F238E27FC236}">
                  <a16:creationId xmlns:a16="http://schemas.microsoft.com/office/drawing/2014/main" id="{3CF234CB-B3F9-4D0E-9756-7F5146B103C2}"/>
                </a:ext>
              </a:extLst>
            </p:cNvPr>
            <p:cNvSpPr/>
            <p:nvPr/>
          </p:nvSpPr>
          <p:spPr>
            <a:xfrm>
              <a:off x="3352355"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c</a:t>
              </a:r>
              <a:r>
                <a:rPr lang="zh-CN" altLang="en-US" sz="1600">
                  <a:solidFill>
                    <a:schemeClr val="tx1"/>
                  </a:solidFill>
                </a:rPr>
                <a:t>）分发信息</a:t>
              </a:r>
            </a:p>
          </p:txBody>
        </p:sp>
      </p:grpSp>
      <p:sp>
        <p:nvSpPr>
          <p:cNvPr id="44" name="文本框 13">
            <a:extLst>
              <a:ext uri="{FF2B5EF4-FFF2-40B4-BE49-F238E27FC236}">
                <a16:creationId xmlns:a16="http://schemas.microsoft.com/office/drawing/2014/main" id="{362FE863-93C2-4EF0-B27A-3258924326AD}"/>
              </a:ext>
            </a:extLst>
          </p:cNvPr>
          <p:cNvSpPr txBox="1">
            <a:spLocks noChangeArrowheads="1"/>
          </p:cNvSpPr>
          <p:nvPr/>
        </p:nvSpPr>
        <p:spPr bwMode="auto">
          <a:xfrm>
            <a:off x="4433787" y="4852598"/>
            <a:ext cx="3335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以点为中心的模型处理的三种操作</a:t>
            </a:r>
          </a:p>
        </p:txBody>
      </p:sp>
      <p:sp>
        <p:nvSpPr>
          <p:cNvPr id="5" name="灯片编号占位符 4">
            <a:extLst>
              <a:ext uri="{FF2B5EF4-FFF2-40B4-BE49-F238E27FC236}">
                <a16:creationId xmlns:a16="http://schemas.microsoft.com/office/drawing/2014/main" id="{B61D5950-1E7F-304B-8A7B-60BC017A5849}"/>
              </a:ext>
            </a:extLst>
          </p:cNvPr>
          <p:cNvSpPr>
            <a:spLocks noGrp="1"/>
          </p:cNvSpPr>
          <p:nvPr>
            <p:ph type="sldNum" sz="quarter" idx="12"/>
          </p:nvPr>
        </p:nvSpPr>
        <p:spPr/>
        <p:txBody>
          <a:bodyPr/>
          <a:lstStyle/>
          <a:p>
            <a:fld id="{B13F0FA4-29F4-4B1D-A16B-0D7169EBD889}" type="slidenum">
              <a:rPr lang="en-US" smtClean="0"/>
              <a:t>31</a:t>
            </a:fld>
            <a:endParaRPr lang="en-US" dirty="0"/>
          </a:p>
        </p:txBody>
      </p:sp>
    </p:spTree>
    <p:extLst>
      <p:ext uri="{BB962C8B-B14F-4D97-AF65-F5344CB8AC3E}">
        <p14:creationId xmlns:p14="http://schemas.microsoft.com/office/powerpoint/2010/main" val="799719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20" name="Group 9">
            <a:extLst>
              <a:ext uri="{FF2B5EF4-FFF2-40B4-BE49-F238E27FC236}">
                <a16:creationId xmlns:a16="http://schemas.microsoft.com/office/drawing/2014/main" id="{A5DAEB8C-D748-4BB4-9DC8-BE7F0280846C}"/>
              </a:ext>
            </a:extLst>
          </p:cNvPr>
          <p:cNvGrpSpPr/>
          <p:nvPr/>
        </p:nvGrpSpPr>
        <p:grpSpPr>
          <a:xfrm>
            <a:off x="1794891" y="2363356"/>
            <a:ext cx="8219256" cy="1284616"/>
            <a:chOff x="385191" y="2492896"/>
            <a:chExt cx="8219256" cy="1284616"/>
          </a:xfrm>
        </p:grpSpPr>
        <p:sp>
          <p:nvSpPr>
            <p:cNvPr id="21" name="内容占位符 2">
              <a:extLst>
                <a:ext uri="{FF2B5EF4-FFF2-40B4-BE49-F238E27FC236}">
                  <a16:creationId xmlns:a16="http://schemas.microsoft.com/office/drawing/2014/main" id="{4A819E4E-D4F6-4715-A013-DC1688F8C0CC}"/>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Font typeface="Arial" pitchFamily="34" charset="0"/>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顶点将邻居节点</a:t>
              </a:r>
              <a:r>
                <a:rPr lang="zh-CN" altLang="en-US" sz="2200" dirty="0">
                  <a:solidFill>
                    <a:prstClr val="black"/>
                  </a:solidFill>
                  <a:latin typeface="Century Gothic" pitchFamily="34" charset="0"/>
                  <a:ea typeface="MS Gothic" pitchFamily="49" charset="-128"/>
                  <a:cs typeface="Arial Unicode MS" pitchFamily="34" charset="-122"/>
                </a:rPr>
                <a:t>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22" name="Rectangle 15">
              <a:extLst>
                <a:ext uri="{FF2B5EF4-FFF2-40B4-BE49-F238E27FC236}">
                  <a16:creationId xmlns:a16="http://schemas.microsoft.com/office/drawing/2014/main" id="{D00A2B70-5829-4EA5-8079-41D4E52AEF88}"/>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solidFill>
                    <a:prstClr val="black"/>
                  </a:solidFill>
                  <a:latin typeface="Century Gothic" pitchFamily="34" charset="0"/>
                  <a:ea typeface="宋体" panose="02010600030101010101" pitchFamily="2" charset="-122"/>
                  <a:cs typeface="Arial"/>
                </a:rPr>
                <a:t>例子</a:t>
              </a:r>
              <a:r>
                <a:rPr lang="en-US" altLang="zh-CN" sz="2200" dirty="0">
                  <a:solidFill>
                    <a:prstClr val="black"/>
                  </a:solidFill>
                  <a:latin typeface="Century Gothic" pitchFamily="34" charset="0"/>
                  <a:ea typeface="宋体" panose="02010600030101010101" pitchFamily="2" charset="-122"/>
                  <a:cs typeface="Arial"/>
                </a:rPr>
                <a:t>: </a:t>
              </a:r>
              <a:r>
                <a:rPr lang="en-US" altLang="zh-CN" sz="2600" i="1" dirty="0">
                  <a:solidFill>
                    <a:prstClr val="black"/>
                  </a:solidFill>
                  <a:latin typeface="Century Gothic" pitchFamily="34" charset="0"/>
                  <a:ea typeface="宋体" panose="02010600030101010101" pitchFamily="2" charset="-122"/>
                  <a:cs typeface="Arial"/>
                </a:rPr>
                <a:t>PageRank </a:t>
              </a:r>
              <a:endParaRPr lang="zh-CN" altLang="en-US" sz="2600" i="1" dirty="0">
                <a:solidFill>
                  <a:prstClr val="black"/>
                </a:solidFill>
                <a:latin typeface="Century Gothic" pitchFamily="34" charset="0"/>
                <a:ea typeface="宋体" panose="02010600030101010101" pitchFamily="2" charset="-122"/>
                <a:cs typeface="Arial"/>
              </a:endParaRPr>
            </a:p>
          </p:txBody>
        </p:sp>
      </p:grpSp>
      <p:grpSp>
        <p:nvGrpSpPr>
          <p:cNvPr id="23" name="Group 3">
            <a:extLst>
              <a:ext uri="{FF2B5EF4-FFF2-40B4-BE49-F238E27FC236}">
                <a16:creationId xmlns:a16="http://schemas.microsoft.com/office/drawing/2014/main" id="{2C76CBB5-AC63-4012-A739-42A266594ADC}"/>
              </a:ext>
            </a:extLst>
          </p:cNvPr>
          <p:cNvGrpSpPr/>
          <p:nvPr/>
        </p:nvGrpSpPr>
        <p:grpSpPr>
          <a:xfrm>
            <a:off x="1661220" y="1211228"/>
            <a:ext cx="8595977" cy="1265366"/>
            <a:chOff x="251520" y="1340768"/>
            <a:chExt cx="8595977" cy="1265366"/>
          </a:xfrm>
        </p:grpSpPr>
        <p:sp>
          <p:nvSpPr>
            <p:cNvPr id="24" name="Rectangle 12">
              <a:extLst>
                <a:ext uri="{FF2B5EF4-FFF2-40B4-BE49-F238E27FC236}">
                  <a16:creationId xmlns:a16="http://schemas.microsoft.com/office/drawing/2014/main" id="{461978F5-7DA4-4232-B3C6-9B6DA4B39487}"/>
                </a:ext>
              </a:extLst>
            </p:cNvPr>
            <p:cNvSpPr/>
            <p:nvPr/>
          </p:nvSpPr>
          <p:spPr>
            <a:xfrm>
              <a:off x="612481" y="1700808"/>
              <a:ext cx="8208000" cy="468000"/>
            </a:xfrm>
            <a:prstGeom prst="rect">
              <a:avLst/>
            </a:prstGeom>
            <a:solidFill>
              <a:srgbClr val="FFFFE5">
                <a:alpha val="50196"/>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Rectangle 11">
              <a:extLst>
                <a:ext uri="{FF2B5EF4-FFF2-40B4-BE49-F238E27FC236}">
                  <a16:creationId xmlns:a16="http://schemas.microsoft.com/office/drawing/2014/main" id="{61CE49B6-E507-4A7E-A121-80A5D3237A19}"/>
                </a:ext>
              </a:extLst>
            </p:cNvPr>
            <p:cNvSpPr/>
            <p:nvPr/>
          </p:nvSpPr>
          <p:spPr>
            <a:xfrm>
              <a:off x="279401" y="1340768"/>
              <a:ext cx="7704000" cy="468000"/>
            </a:xfrm>
            <a:prstGeom prst="rect">
              <a:avLst/>
            </a:prstGeom>
            <a:solidFill>
              <a:srgbClr val="FFFFE5">
                <a:alpha val="69804"/>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Rectangle 2">
              <a:extLst>
                <a:ext uri="{FF2B5EF4-FFF2-40B4-BE49-F238E27FC236}">
                  <a16:creationId xmlns:a16="http://schemas.microsoft.com/office/drawing/2014/main" id="{3E49E106-085C-4A81-B213-14399D7A06EA}"/>
                </a:ext>
              </a:extLst>
            </p:cNvPr>
            <p:cNvSpPr/>
            <p:nvPr/>
          </p:nvSpPr>
          <p:spPr>
            <a:xfrm>
              <a:off x="251520" y="1340768"/>
              <a:ext cx="8595977" cy="769441"/>
            </a:xfrm>
            <a:prstGeom prst="rect">
              <a:avLst/>
            </a:prstGeom>
          </p:spPr>
          <p:txBody>
            <a:bodyPr wrap="square">
              <a:spAutoFit/>
            </a:bodyPr>
            <a:lstStyle/>
            <a:p>
              <a:pPr marL="363538" marR="0" lvl="1" indent="-322263" defTabSz="914400" eaLnBrk="1" fontAlgn="auto" latinLnBrk="0" hangingPunct="1">
                <a:lnSpc>
                  <a:spcPct val="100000"/>
                </a:lnSpc>
                <a:spcBef>
                  <a:spcPts val="0"/>
                </a:spcBef>
                <a:spcAft>
                  <a:spcPts val="0"/>
                </a:spcAft>
                <a:buClr>
                  <a:srgbClr val="FF0066"/>
                </a:buClr>
                <a:buSzTx/>
                <a:buFontTx/>
                <a:buNone/>
                <a:tabLst/>
                <a:defRPr/>
              </a:pP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Coding graph algorithms as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vertex-centric</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programs to process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vertices</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in parallel and communicate along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edges</a:t>
              </a:r>
            </a:p>
          </p:txBody>
        </p:sp>
        <p:sp>
          <p:nvSpPr>
            <p:cNvPr id="27" name="Rectangle 4">
              <a:extLst>
                <a:ext uri="{FF2B5EF4-FFF2-40B4-BE49-F238E27FC236}">
                  <a16:creationId xmlns:a16="http://schemas.microsoft.com/office/drawing/2014/main" id="{3091A15E-E307-42A3-A5B6-A8966ED56377}"/>
                </a:ext>
              </a:extLst>
            </p:cNvPr>
            <p:cNvSpPr/>
            <p:nvPr/>
          </p:nvSpPr>
          <p:spPr>
            <a:xfrm>
              <a:off x="3779912" y="2144469"/>
              <a:ext cx="4923568"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400" b="0"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Think as a Vertex</a:t>
              </a: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philosophy </a:t>
              </a:r>
              <a:endPar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endParaRPr>
            </a:p>
          </p:txBody>
        </p:sp>
      </p:grpSp>
      <p:grpSp>
        <p:nvGrpSpPr>
          <p:cNvPr id="28" name="Group 5">
            <a:extLst>
              <a:ext uri="{FF2B5EF4-FFF2-40B4-BE49-F238E27FC236}">
                <a16:creationId xmlns:a16="http://schemas.microsoft.com/office/drawing/2014/main" id="{75DF4EAD-0111-4232-9A0F-C2072B30742F}"/>
              </a:ext>
            </a:extLst>
          </p:cNvPr>
          <p:cNvGrpSpPr/>
          <p:nvPr/>
        </p:nvGrpSpPr>
        <p:grpSpPr>
          <a:xfrm>
            <a:off x="6450156" y="3803516"/>
            <a:ext cx="3636000" cy="2591713"/>
            <a:chOff x="5112464" y="3897343"/>
            <a:chExt cx="3636000" cy="2591713"/>
          </a:xfrm>
        </p:grpSpPr>
        <p:sp>
          <p:nvSpPr>
            <p:cNvPr id="29" name="TextBox 52">
              <a:extLst>
                <a:ext uri="{FF2B5EF4-FFF2-40B4-BE49-F238E27FC236}">
                  <a16:creationId xmlns:a16="http://schemas.microsoft.com/office/drawing/2014/main" id="{2E29B304-E8A4-482F-B012-C4B05664B994}"/>
                </a:ext>
              </a:extLst>
            </p:cNvPr>
            <p:cNvSpPr txBox="1"/>
            <p:nvPr/>
          </p:nvSpPr>
          <p:spPr>
            <a:xfrm>
              <a:off x="5148063" y="3897343"/>
              <a:ext cx="3600401"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C</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OMPUTE(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    foreach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.in_nbrs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.rank</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.nedges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.rank =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0.15</a:t>
              </a:r>
              <a:r>
                <a:rPr kumimoji="0" lang="en-US" altLang="zh-CN" sz="2000" b="0" i="0" u="none" strike="noStrike" kern="0" cap="none" spc="0" normalizeH="0" baseline="0" noProof="0" dirty="0">
                  <a:ln>
                    <a:noFill/>
                  </a:ln>
                  <a:solidFill>
                    <a:srgbClr val="F79646">
                      <a:lumMod val="75000"/>
                    </a:srgbClr>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0.85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if</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!converged(</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foreach</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.out_nbrs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activate(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p:txBody>
        </p:sp>
        <p:sp>
          <p:nvSpPr>
            <p:cNvPr id="30" name="Rounded Rectangle 53">
              <a:extLst>
                <a:ext uri="{FF2B5EF4-FFF2-40B4-BE49-F238E27FC236}">
                  <a16:creationId xmlns:a16="http://schemas.microsoft.com/office/drawing/2014/main" id="{D1A7EC48-C4B3-4F62-A58B-96D3BD8E2A91}"/>
                </a:ext>
              </a:extLst>
            </p:cNvPr>
            <p:cNvSpPr/>
            <p:nvPr/>
          </p:nvSpPr>
          <p:spPr>
            <a:xfrm>
              <a:off x="5112464" y="3933056"/>
              <a:ext cx="3636000" cy="2556000"/>
            </a:xfrm>
            <a:prstGeom prst="roundRect">
              <a:avLst>
                <a:gd name="adj" fmla="val 4155"/>
              </a:avLst>
            </a:prstGeom>
            <a:noFill/>
            <a:ln w="3175" cap="flat" cmpd="sng" algn="ctr">
              <a:solidFill>
                <a:sysClr val="windowText" lastClr="000000"/>
              </a:solidFill>
              <a:prstDash val="dash"/>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31" name="Group 35">
            <a:extLst>
              <a:ext uri="{FF2B5EF4-FFF2-40B4-BE49-F238E27FC236}">
                <a16:creationId xmlns:a16="http://schemas.microsoft.com/office/drawing/2014/main" id="{0B8C28D3-7BEC-4E98-AF7E-8D90657CAC7E}"/>
              </a:ext>
            </a:extLst>
          </p:cNvPr>
          <p:cNvGrpSpPr/>
          <p:nvPr/>
        </p:nvGrpSpPr>
        <p:grpSpPr>
          <a:xfrm>
            <a:off x="2021260" y="3575964"/>
            <a:ext cx="3071458" cy="875624"/>
            <a:chOff x="5967149" y="2697392"/>
            <a:chExt cx="3071458" cy="875624"/>
          </a:xfrm>
        </p:grpSpPr>
        <mc:AlternateContent xmlns:mc="http://schemas.openxmlformats.org/markup-compatibility/2006" xmlns:a14="http://schemas.microsoft.com/office/drawing/2010/main">
          <mc:Choice Requires="a14">
            <p:sp>
              <p:nvSpPr>
                <p:cNvPr id="32" name="Rectangle 36">
                  <a:extLst>
                    <a:ext uri="{FF2B5EF4-FFF2-40B4-BE49-F238E27FC236}">
                      <a16:creationId xmlns:a16="http://schemas.microsoft.com/office/drawing/2014/main" id="{0BA2C5D1-3B89-4817-9C6C-D48FFA5A49CE}"/>
                    </a:ext>
                  </a:extLst>
                </p:cNvPr>
                <p:cNvSpPr/>
                <p:nvPr/>
              </p:nvSpPr>
              <p:spPr>
                <a:xfrm>
                  <a:off x="7479317" y="2697392"/>
                  <a:ext cx="983226" cy="875624"/>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0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naryPr>
                          <m:sub>
                            <m:d>
                              <m:dPr>
                                <m:ctrl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dPr>
                              <m:e>
                                <m:r>
                                  <m:rPr>
                                    <m:brk m:alnAt="7"/>
                                  </m:r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𝑗</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m:t>
                                </m:r>
                              </m:e>
                            </m:d>
                            <m:r>
                              <m:rPr>
                                <m:brk m:alnAt="7"/>
                              </m:rPr>
                              <a:rPr kumimoji="0" lang="en-US" altLang="zh-CN" sz="2000" b="0" i="1" u="none" strike="noStrike" kern="0" cap="none" spc="0" normalizeH="0" baseline="0" noProof="0" smtClean="0">
                                <a:ln>
                                  <a:noFill/>
                                </a:ln>
                                <a:solidFill>
                                  <a:prstClr val="black"/>
                                </a:solidFill>
                                <a:effectLst/>
                                <a:uLnTx/>
                                <a:uFillTx/>
                                <a:latin typeface="Cambria Math"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𝐸</m:t>
                            </m:r>
                          </m:sub>
                          <m:sup/>
                          <m:e/>
                        </m:nary>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Rectangle 37">
                  <a:extLst>
                    <a:ext uri="{FF2B5EF4-FFF2-40B4-BE49-F238E27FC236}">
                      <a16:creationId xmlns:a16="http://schemas.microsoft.com/office/drawing/2014/main" id="{7B8FFE93-EF01-4F54-ADF8-6F7272A8C8EA}"/>
                    </a:ext>
                  </a:extLst>
                </p:cNvPr>
                <p:cNvSpPr/>
                <p:nvPr/>
              </p:nvSpPr>
              <p:spPr>
                <a:xfrm>
                  <a:off x="8209603" y="2863654"/>
                  <a:ext cx="829004" cy="399084"/>
                </a:xfrm>
                <a:prstGeom prst="rect">
                  <a:avLst/>
                </a:prstGeom>
                <a:solidFill>
                  <a:sysClr val="window" lastClr="FFFFFF"/>
                </a:solid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sSubPr>
                          <m:e>
                            <m:r>
                              <a:rPr kumimoji="0" lang="zh-CN" altLang="en-US" sz="2400" b="0" i="1" u="none" strike="noStrike" kern="0" cap="none" spc="-150" normalizeH="0" baseline="0" noProof="0" smtClean="0">
                                <a:ln>
                                  <a:noFill/>
                                </a:ln>
                                <a:solidFill>
                                  <a:prstClr val="black"/>
                                </a:solidFill>
                                <a:effectLst/>
                                <a:uLnTx/>
                                <a:uFillTx/>
                                <a:latin typeface="Cambria Math" panose="02040503050406030204" pitchFamily="18" charset="0"/>
                                <a:ea typeface="Verdana" pitchFamily="34" charset="0"/>
                                <a:cs typeface="Verdana" pitchFamily="34" charset="0"/>
                              </a:rPr>
                              <m:t>𝜔</m:t>
                            </m:r>
                          </m:e>
                          <m:sub>
                            <m: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𝑖𝑗</m:t>
                            </m:r>
                          </m:sub>
                        </m:sSub>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𝑗</m:t>
                            </m:r>
                          </m:sub>
                        </m:sSub>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Rectangle 41">
                  <a:extLst>
                    <a:ext uri="{FF2B5EF4-FFF2-40B4-BE49-F238E27FC236}">
                      <a16:creationId xmlns:a16="http://schemas.microsoft.com/office/drawing/2014/main" id="{6F24D28B-363E-49D2-A724-5713D497F284}"/>
                    </a:ext>
                  </a:extLst>
                </p:cNvPr>
                <p:cNvSpPr/>
                <p:nvPr/>
              </p:nvSpPr>
              <p:spPr>
                <a:xfrm>
                  <a:off x="6516216" y="2863141"/>
                  <a:ext cx="1461444" cy="400110"/>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0" cap="none" spc="-150" normalizeH="0" baseline="0" noProof="0" smtClean="0">
                            <a:ln>
                              <a:noFill/>
                            </a:ln>
                            <a:solidFill>
                              <a:prstClr val="black"/>
                            </a:solidFill>
                            <a:effectLst/>
                            <a:uLnTx/>
                            <a:uFillTx/>
                            <a:latin typeface="Cambria Math"/>
                            <a:ea typeface="Verdana" pitchFamily="34" charset="0"/>
                            <a:cs typeface="Verdana" pitchFamily="34" charset="0"/>
                          </a:rPr>
                          <m:t>0.15</m:t>
                        </m:r>
                        <m:r>
                          <a:rPr kumimoji="0" lang="en-US" altLang="zh-CN" sz="20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r>
                          <a:rPr kumimoji="0" lang="en-US" altLang="zh-CN" sz="2000" b="0" i="1" u="none" strike="noStrike" kern="0" cap="none" spc="-150" normalizeH="0" baseline="0" noProof="0" smtClean="0">
                            <a:ln>
                              <a:noFill/>
                            </a:ln>
                            <a:solidFill>
                              <a:prstClr val="black"/>
                            </a:solidFill>
                            <a:effectLst/>
                            <a:uLnTx/>
                            <a:uFillTx/>
                            <a:latin typeface="Cambria Math"/>
                            <a:ea typeface="Cambria Math" pitchFamily="18" charset="0"/>
                            <a:cs typeface="Verdana" pitchFamily="34" charset="0"/>
                          </a:rPr>
                          <m:t>0.85</m:t>
                        </m:r>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Rectangle 42">
                  <a:extLst>
                    <a:ext uri="{FF2B5EF4-FFF2-40B4-BE49-F238E27FC236}">
                      <a16:creationId xmlns:a16="http://schemas.microsoft.com/office/drawing/2014/main" id="{FFEDDE7F-EE25-4AF8-BB09-8496D30B3663}"/>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𝑖</m:t>
                            </m:r>
                          </m:sub>
                        </m:sSub>
                        <m:r>
                          <a:rPr kumimoji="0" lang="en-US" altLang="zh-CN" sz="2400" b="0" i="1" u="none" strike="noStrike" kern="0" cap="none" spc="-150" normalizeH="0" baseline="0" noProof="0" smtClean="0">
                            <a:ln>
                              <a:noFill/>
                            </a:ln>
                            <a:solidFill>
                              <a:srgbClr val="FF0066"/>
                            </a:solidFill>
                            <a:effectLst/>
                            <a:uLnTx/>
                            <a:uFillTx/>
                            <a:latin typeface="Cambria Math"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36" name="Group 13">
            <a:extLst>
              <a:ext uri="{FF2B5EF4-FFF2-40B4-BE49-F238E27FC236}">
                <a16:creationId xmlns:a16="http://schemas.microsoft.com/office/drawing/2014/main" id="{A3960213-6007-4688-84DD-8320B513364B}"/>
              </a:ext>
            </a:extLst>
          </p:cNvPr>
          <p:cNvGrpSpPr/>
          <p:nvPr/>
        </p:nvGrpSpPr>
        <p:grpSpPr>
          <a:xfrm>
            <a:off x="1877284" y="4509330"/>
            <a:ext cx="2016184" cy="1800200"/>
            <a:chOff x="467584" y="4638870"/>
            <a:chExt cx="2016184" cy="1800200"/>
          </a:xfrm>
        </p:grpSpPr>
        <p:sp>
          <p:nvSpPr>
            <p:cNvPr id="37" name="Oval 43">
              <a:extLst>
                <a:ext uri="{FF2B5EF4-FFF2-40B4-BE49-F238E27FC236}">
                  <a16:creationId xmlns:a16="http://schemas.microsoft.com/office/drawing/2014/main" id="{B4D6C4FD-10E5-401A-A2A5-0054DDD0D409}"/>
                </a:ext>
              </a:extLst>
            </p:cNvPr>
            <p:cNvSpPr/>
            <p:nvPr/>
          </p:nvSpPr>
          <p:spPr>
            <a:xfrm>
              <a:off x="1290541" y="5445184"/>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cxnSp>
          <p:nvCxnSpPr>
            <p:cNvPr id="38" name="Straight Connector 47">
              <a:extLst>
                <a:ext uri="{FF2B5EF4-FFF2-40B4-BE49-F238E27FC236}">
                  <a16:creationId xmlns:a16="http://schemas.microsoft.com/office/drawing/2014/main" id="{AB2820D5-FDD8-4128-8A4E-6673D28AF371}"/>
                </a:ext>
              </a:extLst>
            </p:cNvPr>
            <p:cNvCxnSpPr>
              <a:stCxn id="37" idx="6"/>
              <a:endCxn id="42" idx="2"/>
            </p:cNvCxnSpPr>
            <p:nvPr/>
          </p:nvCxnSpPr>
          <p:spPr>
            <a:xfrm>
              <a:off x="1650541" y="5625184"/>
              <a:ext cx="473227" cy="0"/>
            </a:xfrm>
            <a:prstGeom prst="line">
              <a:avLst/>
            </a:prstGeom>
            <a:noFill/>
            <a:ln w="28575" cap="flat" cmpd="sng" algn="ctr">
              <a:solidFill>
                <a:sysClr val="windowText" lastClr="000000"/>
              </a:solidFill>
              <a:prstDash val="solid"/>
              <a:headEnd type="stealth" w="lg" len="lg"/>
              <a:tailEnd type="none" w="lg" len="lg"/>
            </a:ln>
            <a:effectLst/>
          </p:spPr>
        </p:cxnSp>
        <p:cxnSp>
          <p:nvCxnSpPr>
            <p:cNvPr id="39" name="Straight Connector 48">
              <a:extLst>
                <a:ext uri="{FF2B5EF4-FFF2-40B4-BE49-F238E27FC236}">
                  <a16:creationId xmlns:a16="http://schemas.microsoft.com/office/drawing/2014/main" id="{181FD126-19A8-49D3-A155-EE06D2B99EE6}"/>
                </a:ext>
              </a:extLst>
            </p:cNvPr>
            <p:cNvCxnSpPr>
              <a:stCxn id="59" idx="7"/>
              <a:endCxn id="37" idx="3"/>
            </p:cNvCxnSpPr>
            <p:nvPr/>
          </p:nvCxnSpPr>
          <p:spPr>
            <a:xfrm flipV="1">
              <a:off x="1062895" y="5752463"/>
              <a:ext cx="280367" cy="379328"/>
            </a:xfrm>
            <a:prstGeom prst="line">
              <a:avLst/>
            </a:prstGeom>
            <a:noFill/>
            <a:ln w="28575" cap="flat" cmpd="sng" algn="ctr">
              <a:solidFill>
                <a:sysClr val="windowText" lastClr="000000"/>
              </a:solidFill>
              <a:prstDash val="solid"/>
              <a:headEnd type="stealth" w="lg" len="lg"/>
              <a:tailEnd type="none" w="lg" len="lg"/>
            </a:ln>
            <a:effectLst/>
          </p:spPr>
        </p:cxnSp>
        <p:cxnSp>
          <p:nvCxnSpPr>
            <p:cNvPr id="40" name="Straight Connector 49">
              <a:extLst>
                <a:ext uri="{FF2B5EF4-FFF2-40B4-BE49-F238E27FC236}">
                  <a16:creationId xmlns:a16="http://schemas.microsoft.com/office/drawing/2014/main" id="{1E3EBC28-B681-4AF7-8954-EC40FEB68FA1}"/>
                </a:ext>
              </a:extLst>
            </p:cNvPr>
            <p:cNvCxnSpPr>
              <a:stCxn id="37" idx="0"/>
              <a:endCxn id="43" idx="4"/>
            </p:cNvCxnSpPr>
            <p:nvPr/>
          </p:nvCxnSpPr>
          <p:spPr>
            <a:xfrm flipV="1">
              <a:off x="1470541" y="4998870"/>
              <a:ext cx="0" cy="446314"/>
            </a:xfrm>
            <a:prstGeom prst="line">
              <a:avLst/>
            </a:prstGeom>
            <a:noFill/>
            <a:ln w="28575" cap="flat" cmpd="sng" algn="ctr">
              <a:solidFill>
                <a:sysClr val="windowText" lastClr="000000"/>
              </a:solidFill>
              <a:prstDash val="solid"/>
              <a:headEnd type="stealth" w="lg" len="lg"/>
              <a:tailEnd type="none" w="lg" len="lg"/>
            </a:ln>
            <a:effectLst/>
          </p:spPr>
        </p:cxnSp>
        <p:cxnSp>
          <p:nvCxnSpPr>
            <p:cNvPr id="41" name="Straight Connector 50">
              <a:extLst>
                <a:ext uri="{FF2B5EF4-FFF2-40B4-BE49-F238E27FC236}">
                  <a16:creationId xmlns:a16="http://schemas.microsoft.com/office/drawing/2014/main" id="{FDC77475-5A6C-45D4-8D97-1E081D9E93F3}"/>
                </a:ext>
              </a:extLst>
            </p:cNvPr>
            <p:cNvCxnSpPr>
              <a:stCxn id="57" idx="6"/>
              <a:endCxn id="37" idx="2"/>
            </p:cNvCxnSpPr>
            <p:nvPr/>
          </p:nvCxnSpPr>
          <p:spPr>
            <a:xfrm>
              <a:off x="827584" y="5625184"/>
              <a:ext cx="462957" cy="0"/>
            </a:xfrm>
            <a:prstGeom prst="line">
              <a:avLst/>
            </a:prstGeom>
            <a:noFill/>
            <a:ln w="28575" cap="flat" cmpd="sng" algn="ctr">
              <a:solidFill>
                <a:sysClr val="windowText" lastClr="000000"/>
              </a:solidFill>
              <a:prstDash val="solid"/>
              <a:headEnd type="stealth" w="lg" len="lg"/>
              <a:tailEnd type="none" w="lg" len="lg"/>
            </a:ln>
            <a:effectLst/>
          </p:spPr>
        </p:cxnSp>
        <p:sp>
          <p:nvSpPr>
            <p:cNvPr id="42" name="Oval 51">
              <a:extLst>
                <a:ext uri="{FF2B5EF4-FFF2-40B4-BE49-F238E27FC236}">
                  <a16:creationId xmlns:a16="http://schemas.microsoft.com/office/drawing/2014/main" id="{C94A9BCA-400B-4ECF-BB75-6F96E45F2F58}"/>
                </a:ext>
              </a:extLst>
            </p:cNvPr>
            <p:cNvSpPr/>
            <p:nvPr/>
          </p:nvSpPr>
          <p:spPr>
            <a:xfrm>
              <a:off x="2123768" y="5445184"/>
              <a:ext cx="360000" cy="360000"/>
            </a:xfrm>
            <a:prstGeom prst="ellipse">
              <a:avLst/>
            </a:prstGeom>
            <a:solidFill>
              <a:sysClr val="window" lastClr="FF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43" name="Oval 60">
              <a:extLst>
                <a:ext uri="{FF2B5EF4-FFF2-40B4-BE49-F238E27FC236}">
                  <a16:creationId xmlns:a16="http://schemas.microsoft.com/office/drawing/2014/main" id="{62865D05-6EC8-43EF-B335-C94CA725E044}"/>
                </a:ext>
              </a:extLst>
            </p:cNvPr>
            <p:cNvSpPr/>
            <p:nvPr/>
          </p:nvSpPr>
          <p:spPr>
            <a:xfrm>
              <a:off x="1290541" y="4638870"/>
              <a:ext cx="360000" cy="360000"/>
            </a:xfrm>
            <a:prstGeom prst="ellipse">
              <a:avLst/>
            </a:prstGeom>
            <a:solidFill>
              <a:sysClr val="window" lastClr="FF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57" name="Oval 63">
              <a:extLst>
                <a:ext uri="{FF2B5EF4-FFF2-40B4-BE49-F238E27FC236}">
                  <a16:creationId xmlns:a16="http://schemas.microsoft.com/office/drawing/2014/main" id="{383D9E6B-8F6A-4EED-AABC-672A32876368}"/>
                </a:ext>
              </a:extLst>
            </p:cNvPr>
            <p:cNvSpPr/>
            <p:nvPr/>
          </p:nvSpPr>
          <p:spPr>
            <a:xfrm>
              <a:off x="467584" y="5445184"/>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59" name="Oval 64">
              <a:extLst>
                <a:ext uri="{FF2B5EF4-FFF2-40B4-BE49-F238E27FC236}">
                  <a16:creationId xmlns:a16="http://schemas.microsoft.com/office/drawing/2014/main" id="{D4FC91BE-CDE5-4001-9B53-7AA066F466DD}"/>
                </a:ext>
              </a:extLst>
            </p:cNvPr>
            <p:cNvSpPr/>
            <p:nvPr/>
          </p:nvSpPr>
          <p:spPr>
            <a:xfrm>
              <a:off x="755616" y="6079070"/>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grpSp>
      <p:sp>
        <p:nvSpPr>
          <p:cNvPr id="60" name="Oval 67">
            <a:extLst>
              <a:ext uri="{FF2B5EF4-FFF2-40B4-BE49-F238E27FC236}">
                <a16:creationId xmlns:a16="http://schemas.microsoft.com/office/drawing/2014/main" id="{C42D5CF4-8B0F-4E76-A21D-69A3BA9158E0}"/>
              </a:ext>
            </a:extLst>
          </p:cNvPr>
          <p:cNvSpPr/>
          <p:nvPr/>
        </p:nvSpPr>
        <p:spPr>
          <a:xfrm>
            <a:off x="2772241" y="5387644"/>
            <a:ext cx="216000" cy="216000"/>
          </a:xfrm>
          <a:prstGeom prst="ellipse">
            <a:avLst/>
          </a:prstGeom>
          <a:solidFill>
            <a:sysClr val="windowText" lastClr="000000"/>
          </a:solidFill>
          <a:ln w="571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9A91DAB4-B2C0-1847-B44A-A15F60D64310}"/>
              </a:ext>
            </a:extLst>
          </p:cNvPr>
          <p:cNvSpPr>
            <a:spLocks noGrp="1"/>
          </p:cNvSpPr>
          <p:nvPr>
            <p:ph type="sldNum" sz="quarter" idx="12"/>
          </p:nvPr>
        </p:nvSpPr>
        <p:spPr/>
        <p:txBody>
          <a:bodyPr/>
          <a:lstStyle/>
          <a:p>
            <a:fld id="{B13F0FA4-29F4-4B1D-A16B-0D7169EBD889}" type="slidenum">
              <a:rPr lang="en-US" smtClean="0"/>
              <a:t>32</a:t>
            </a:fld>
            <a:endParaRPr lang="en-US" dirty="0"/>
          </a:p>
        </p:txBody>
      </p:sp>
    </p:spTree>
    <p:extLst>
      <p:ext uri="{BB962C8B-B14F-4D97-AF65-F5344CB8AC3E}">
        <p14:creationId xmlns:p14="http://schemas.microsoft.com/office/powerpoint/2010/main" val="39891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par>
                                <p:cTn id="18" presetID="9" presetClass="emph" presetSubtype="0" nodeType="withEffect">
                                  <p:stCondLst>
                                    <p:cond delay="0"/>
                                  </p:stCondLst>
                                  <p:childTnLst>
                                    <p:set>
                                      <p:cBhvr rctx="PPT">
                                        <p:cTn id="19" dur="indefinite"/>
                                        <p:tgtEl>
                                          <p:spTgt spid="31"/>
                                        </p:tgtEl>
                                        <p:attrNameLst>
                                          <p:attrName>style.opacity</p:attrName>
                                        </p:attrNameLst>
                                      </p:cBhvr>
                                      <p:to>
                                        <p:strVal val="0.5"/>
                                      </p:to>
                                    </p:set>
                                    <p:animEffect filter="image" prLst="opacity: 0.5">
                                      <p:cBhvr rctx="IE">
                                        <p:cTn id="20" dur="indefinite"/>
                                        <p:tgtEl>
                                          <p:spTgt spid="31"/>
                                        </p:tgtEl>
                                      </p:cBhvr>
                                    </p:animEffect>
                                  </p:childTnLst>
                                </p:cTn>
                              </p:par>
                              <p:par>
                                <p:cTn id="21" presetID="9" presetClass="emph" presetSubtype="0" nodeType="withEffect">
                                  <p:stCondLst>
                                    <p:cond delay="0"/>
                                  </p:stCondLst>
                                  <p:childTnLst>
                                    <p:set>
                                      <p:cBhvr rctx="PPT">
                                        <p:cTn id="22" dur="indefinite"/>
                                        <p:tgtEl>
                                          <p:spTgt spid="23"/>
                                        </p:tgtEl>
                                        <p:attrNameLst>
                                          <p:attrName>style.opacity</p:attrName>
                                        </p:attrNameLst>
                                      </p:cBhvr>
                                      <p:to>
                                        <p:strVal val="0.5"/>
                                      </p:to>
                                    </p:set>
                                    <p:animEffect filter="image" prLst="opacity: 0.5">
                                      <p:cBhvr rctx="IE">
                                        <p:cTn id="23" dur="indefinite"/>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53" presetClass="entr" presetSubtype="1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250" fill="hold"/>
                                        <p:tgtEl>
                                          <p:spTgt spid="28"/>
                                        </p:tgtEl>
                                        <p:attrNameLst>
                                          <p:attrName>ppt_w</p:attrName>
                                        </p:attrNameLst>
                                      </p:cBhvr>
                                      <p:tavLst>
                                        <p:tav tm="0">
                                          <p:val>
                                            <p:fltVal val="0"/>
                                          </p:val>
                                        </p:tav>
                                        <p:tav tm="100000">
                                          <p:val>
                                            <p:strVal val="#ppt_w"/>
                                          </p:val>
                                        </p:tav>
                                      </p:tavLst>
                                    </p:anim>
                                    <p:anim calcmode="lin" valueType="num">
                                      <p:cBhvr>
                                        <p:cTn id="34" dur="1250" fill="hold"/>
                                        <p:tgtEl>
                                          <p:spTgt spid="28"/>
                                        </p:tgtEl>
                                        <p:attrNameLst>
                                          <p:attrName>ppt_h</p:attrName>
                                        </p:attrNameLst>
                                      </p:cBhvr>
                                      <p:tavLst>
                                        <p:tav tm="0">
                                          <p:val>
                                            <p:fltVal val="0"/>
                                          </p:val>
                                        </p:tav>
                                        <p:tav tm="100000">
                                          <p:val>
                                            <p:strVal val="#ppt_h"/>
                                          </p:val>
                                        </p:tav>
                                      </p:tavLst>
                                    </p:anim>
                                    <p:animEffect transition="in" filter="fade">
                                      <p:cBhvr>
                                        <p:cTn id="35" dur="1250"/>
                                        <p:tgtEl>
                                          <p:spTgt spid="28"/>
                                        </p:tgtEl>
                                      </p:cBhvr>
                                    </p:animEffect>
                                  </p:childTnLst>
                                </p:cTn>
                              </p:par>
                              <p:par>
                                <p:cTn id="36" presetID="35" presetClass="path" presetSubtype="0" accel="50000" decel="50000" fill="hold" nodeType="withEffect">
                                  <p:stCondLst>
                                    <p:cond delay="0"/>
                                  </p:stCondLst>
                                  <p:childTnLst>
                                    <p:animMotion origin="layout" path="M 5E-6 1.48148E-6 L -0.58855 0.05254 " pathEditMode="relative" rAng="0" ptsTypes="AA">
                                      <p:cBhvr>
                                        <p:cTn id="37" dur="1500" spd="-100000" fill="hold"/>
                                        <p:tgtEl>
                                          <p:spTgt spid="28"/>
                                        </p:tgtEl>
                                        <p:attrNameLst>
                                          <p:attrName>ppt_x</p:attrName>
                                          <p:attrName>ppt_y</p:attrName>
                                        </p:attrNameLst>
                                      </p:cBhvr>
                                      <p:rCtr x="-29427"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44" name="Group 6">
            <a:extLst>
              <a:ext uri="{FF2B5EF4-FFF2-40B4-BE49-F238E27FC236}">
                <a16:creationId xmlns:a16="http://schemas.microsoft.com/office/drawing/2014/main" id="{956D922F-E9D2-4381-BD7D-640B747730AB}"/>
              </a:ext>
            </a:extLst>
          </p:cNvPr>
          <p:cNvGrpSpPr/>
          <p:nvPr/>
        </p:nvGrpSpPr>
        <p:grpSpPr>
          <a:xfrm>
            <a:off x="1636705" y="1217524"/>
            <a:ext cx="8595977" cy="3240360"/>
            <a:chOff x="251520" y="1340768"/>
            <a:chExt cx="8595977" cy="3240360"/>
          </a:xfrm>
        </p:grpSpPr>
        <p:sp>
          <p:nvSpPr>
            <p:cNvPr id="45" name="内容占位符 2">
              <a:extLst>
                <a:ext uri="{FF2B5EF4-FFF2-40B4-BE49-F238E27FC236}">
                  <a16:creationId xmlns:a16="http://schemas.microsoft.com/office/drawing/2014/main" id="{288F2E4C-292B-49F7-88CA-942CAA6DF9AE}"/>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46" name="Rectangle 15">
              <a:extLst>
                <a:ext uri="{FF2B5EF4-FFF2-40B4-BE49-F238E27FC236}">
                  <a16:creationId xmlns:a16="http://schemas.microsoft.com/office/drawing/2014/main" id="{4820FE03-0A75-403A-9064-BE2F57AEF50A}"/>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latin typeface="Century Gothic" pitchFamily="34" charset="0"/>
                  <a:cs typeface="Arial"/>
                </a:rPr>
                <a:t>例子</a:t>
              </a:r>
              <a:r>
                <a:rPr lang="en-US" altLang="zh-CN" sz="2200" dirty="0">
                  <a:latin typeface="Century Gothic" pitchFamily="34" charset="0"/>
                  <a:cs typeface="Arial"/>
                </a:rPr>
                <a:t>: </a:t>
              </a:r>
              <a:r>
                <a:rPr lang="en-US" altLang="zh-CN" sz="2600" i="1" dirty="0">
                  <a:latin typeface="Century Gothic" pitchFamily="34" charset="0"/>
                  <a:cs typeface="Arial"/>
                </a:rPr>
                <a:t>PageRank </a:t>
              </a:r>
              <a:endParaRPr lang="zh-CN" altLang="en-US" sz="2600" i="1" dirty="0">
                <a:latin typeface="Century Gothic" pitchFamily="34" charset="0"/>
                <a:cs typeface="Arial"/>
              </a:endParaRPr>
            </a:p>
          </p:txBody>
        </p:sp>
        <p:grpSp>
          <p:nvGrpSpPr>
            <p:cNvPr id="47" name="Group 16">
              <a:extLst>
                <a:ext uri="{FF2B5EF4-FFF2-40B4-BE49-F238E27FC236}">
                  <a16:creationId xmlns:a16="http://schemas.microsoft.com/office/drawing/2014/main" id="{8BA35793-573A-4EE9-87A9-F2C980C00D2E}"/>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3" name="Rectangle 17">
                    <a:extLst>
                      <a:ext uri="{FF2B5EF4-FFF2-40B4-BE49-F238E27FC236}">
                        <a16:creationId xmlns:a16="http://schemas.microsoft.com/office/drawing/2014/main" id="{E606F050-8FBC-4B38-82A7-21588B9AE89B}"/>
                      </a:ext>
                    </a:extLst>
                  </p:cNvPr>
                  <p:cNvSpPr/>
                  <p:nvPr/>
                </p:nvSpPr>
                <p:spPr>
                  <a:xfrm>
                    <a:off x="7479317" y="2697392"/>
                    <a:ext cx="983226" cy="875624"/>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nary>
                            <m:naryPr>
                              <m:chr m:val="∑"/>
                              <m:supHide m:val="on"/>
                              <m:ctrlPr>
                                <a:rPr lang="en-US" altLang="zh-CN" sz="2000" b="0" i="1" spc="-150" smtClean="0">
                                  <a:solidFill>
                                    <a:prstClr val="black"/>
                                  </a:solidFill>
                                  <a:effectLst/>
                                  <a:latin typeface="Cambria Math" panose="02040503050406030204" pitchFamily="18" charset="0"/>
                                  <a:ea typeface="Cambria Math" pitchFamily="18" charset="0"/>
                                  <a:cs typeface="Verdana" pitchFamily="34" charset="0"/>
                                </a:rPr>
                              </m:ctrlPr>
                            </m:naryPr>
                            <m:sub>
                              <m:d>
                                <m:dPr>
                                  <m:ctrlPr>
                                    <a:rPr lang="en-US" altLang="zh-CN" sz="2000" b="0" i="1" smtClean="0">
                                      <a:solidFill>
                                        <a:prstClr val="black"/>
                                      </a:solidFill>
                                      <a:effectLst/>
                                      <a:latin typeface="Cambria Math" panose="02040503050406030204" pitchFamily="18" charset="0"/>
                                      <a:ea typeface="Cambria Math" pitchFamily="18" charset="0"/>
                                      <a:cs typeface="Verdana" pitchFamily="34" charset="0"/>
                                    </a:rPr>
                                  </m:ctrlPr>
                                </m:dPr>
                                <m:e>
                                  <m:r>
                                    <m:rPr>
                                      <m:brk m:alnAt="7"/>
                                    </m:rP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𝑗</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𝑖</m:t>
                                  </m:r>
                                </m:e>
                              </m:d>
                              <m:r>
                                <m:rPr>
                                  <m:brk m:alnAt="7"/>
                                </m:rPr>
                                <a:rPr lang="en-US" altLang="zh-CN" sz="2000" b="0" i="1" smtClean="0">
                                  <a:solidFill>
                                    <a:prstClr val="black"/>
                                  </a:solidFill>
                                  <a:effectLst/>
                                  <a:latin typeface="Cambria Math"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𝐸</m:t>
                              </m:r>
                            </m:sub>
                            <m:sup/>
                            <m:e/>
                          </m:nary>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Rectangle 18">
                    <a:extLst>
                      <a:ext uri="{FF2B5EF4-FFF2-40B4-BE49-F238E27FC236}">
                        <a16:creationId xmlns:a16="http://schemas.microsoft.com/office/drawing/2014/main" id="{235F6282-1A47-497D-A454-533190B1758C}"/>
                      </a:ext>
                    </a:extLst>
                  </p:cNvPr>
                  <p:cNvSpPr/>
                  <p:nvPr/>
                </p:nvSpPr>
                <p:spPr>
                  <a:xfrm>
                    <a:off x="8209603" y="2863654"/>
                    <a:ext cx="829004" cy="399084"/>
                  </a:xfrm>
                  <a:prstGeom prst="rect">
                    <a:avLst/>
                  </a:prstGeom>
                  <a:solidFill>
                    <a:schemeClr val="bg1"/>
                  </a:solid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a:solidFill>
                                    <a:prstClr val="black"/>
                                  </a:solidFill>
                                  <a:latin typeface="Cambria Math" panose="02040503050406030204" pitchFamily="18" charset="0"/>
                                  <a:ea typeface="Cambria Math" pitchFamily="18" charset="0"/>
                                  <a:cs typeface="Verdana" pitchFamily="34" charset="0"/>
                                </a:rPr>
                              </m:ctrlPr>
                            </m:sSubPr>
                            <m:e>
                              <m:r>
                                <a:rPr lang="zh-CN" altLang="en-US" sz="2400" i="1" spc="-150">
                                  <a:solidFill>
                                    <a:prstClr val="black"/>
                                  </a:solidFill>
                                  <a:latin typeface="Cambria Math" panose="02040503050406030204" pitchFamily="18" charset="0"/>
                                  <a:ea typeface="Verdana" pitchFamily="34" charset="0"/>
                                  <a:cs typeface="Verdana" pitchFamily="34" charset="0"/>
                                </a:rPr>
                                <m:t>𝜔</m:t>
                              </m:r>
                            </m:e>
                            <m:sub>
                              <m:r>
                                <a:rPr lang="en-US" altLang="zh-CN" sz="2400" i="1" spc="-150">
                                  <a:solidFill>
                                    <a:prstClr val="black"/>
                                  </a:solidFill>
                                  <a:latin typeface="Cambria Math" panose="02040503050406030204" pitchFamily="18" charset="0"/>
                                  <a:ea typeface="Cambria Math" pitchFamily="18" charset="0"/>
                                  <a:cs typeface="Verdana" pitchFamily="34" charset="0"/>
                                </a:rPr>
                                <m:t>𝑖𝑗</m:t>
                              </m:r>
                            </m:sub>
                          </m:sSub>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i="1" spc="-150">
                                  <a:solidFill>
                                    <a:srgbClr val="FF0066"/>
                                  </a:solidFill>
                                  <a:latin typeface="Cambria Math" panose="02040503050406030204" pitchFamily="18" charset="0"/>
                                  <a:ea typeface="Cambria Math" pitchFamily="18" charset="0"/>
                                  <a:cs typeface="Verdana" pitchFamily="34" charset="0"/>
                                </a:rPr>
                                <m:t>𝑗</m:t>
                              </m:r>
                            </m:sub>
                          </m:sSub>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Rectangle 19">
                    <a:extLst>
                      <a:ext uri="{FF2B5EF4-FFF2-40B4-BE49-F238E27FC236}">
                        <a16:creationId xmlns:a16="http://schemas.microsoft.com/office/drawing/2014/main" id="{F16B5FEA-13A2-4AD6-AF39-59E80E5157B2}"/>
                      </a:ext>
                    </a:extLst>
                  </p:cNvPr>
                  <p:cNvSpPr/>
                  <p:nvPr/>
                </p:nvSpPr>
                <p:spPr>
                  <a:xfrm>
                    <a:off x="6516216" y="2863141"/>
                    <a:ext cx="1461444" cy="400110"/>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r>
                            <a:rPr lang="en-US" altLang="zh-CN" sz="2000" b="0" i="1" spc="-150" smtClean="0">
                              <a:solidFill>
                                <a:prstClr val="black"/>
                              </a:solidFill>
                              <a:effectLst/>
                              <a:latin typeface="Cambria Math"/>
                              <a:ea typeface="Verdana" pitchFamily="34" charset="0"/>
                              <a:cs typeface="Verdana" pitchFamily="34" charset="0"/>
                            </a:rPr>
                            <m:t>0.15</m:t>
                          </m:r>
                          <m:r>
                            <a:rPr lang="en-US" altLang="zh-CN" sz="2000" b="0" i="1" spc="-150" smtClean="0">
                              <a:solidFill>
                                <a:prstClr val="black"/>
                              </a:solidFill>
                              <a:effectLst/>
                              <a:latin typeface="Cambria Math" pitchFamily="18" charset="0"/>
                              <a:ea typeface="Cambria Math" pitchFamily="18" charset="0"/>
                              <a:cs typeface="Verdana" pitchFamily="34" charset="0"/>
                            </a:rPr>
                            <m:t>+</m:t>
                          </m:r>
                          <m:r>
                            <a:rPr lang="en-US" altLang="zh-CN" sz="2000" b="0" i="1" spc="-150" smtClean="0">
                              <a:solidFill>
                                <a:prstClr val="black"/>
                              </a:solidFill>
                              <a:effectLst/>
                              <a:latin typeface="Cambria Math"/>
                              <a:ea typeface="Cambria Math" pitchFamily="18" charset="0"/>
                              <a:cs typeface="Verdana" pitchFamily="34" charset="0"/>
                            </a:rPr>
                            <m:t>0.85</m:t>
                          </m:r>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Rectangle 20">
                    <a:extLst>
                      <a:ext uri="{FF2B5EF4-FFF2-40B4-BE49-F238E27FC236}">
                        <a16:creationId xmlns:a16="http://schemas.microsoft.com/office/drawing/2014/main" id="{683A0F36-924A-450E-A0C7-C9A181550398}"/>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smtClean="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b="0" i="1" spc="-150" smtClean="0">
                                  <a:solidFill>
                                    <a:srgbClr val="FF0066"/>
                                  </a:solidFill>
                                  <a:latin typeface="Cambria Math" panose="02040503050406030204" pitchFamily="18" charset="0"/>
                                  <a:ea typeface="Cambria Math" pitchFamily="18" charset="0"/>
                                  <a:cs typeface="Verdana" pitchFamily="34" charset="0"/>
                                </a:rPr>
                                <m:t>𝑖</m:t>
                              </m:r>
                            </m:sub>
                          </m:sSub>
                          <m:r>
                            <a:rPr lang="en-US" altLang="zh-CN" sz="2400" b="0" i="1" spc="-150" smtClean="0">
                              <a:solidFill>
                                <a:srgbClr val="FF0066"/>
                              </a:solidFill>
                              <a:latin typeface="Cambria Math" pitchFamily="18" charset="0"/>
                              <a:ea typeface="Cambria Math" pitchFamily="18" charset="0"/>
                              <a:cs typeface="Verdana" pitchFamily="34" charset="0"/>
                            </a:rPr>
                            <m:t> </m:t>
                          </m:r>
                          <m:r>
                            <a:rPr lang="en-US" altLang="zh-CN" sz="2400" b="0" i="1" spc="-150" smtClean="0">
                              <a:solidFill>
                                <a:schemeClr val="tx1"/>
                              </a:solidFill>
                              <a:latin typeface="Cambria Math" pitchFamily="18" charset="0"/>
                              <a:ea typeface="Cambria Math" pitchFamily="18" charset="0"/>
                              <a:cs typeface="Verdana" pitchFamily="34" charset="0"/>
                            </a:rPr>
                            <m:t>=</m:t>
                          </m:r>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48" name="Group 3">
              <a:extLst>
                <a:ext uri="{FF2B5EF4-FFF2-40B4-BE49-F238E27FC236}">
                  <a16:creationId xmlns:a16="http://schemas.microsoft.com/office/drawing/2014/main" id="{6086B5C7-82D5-4351-9CE8-3A1F80210C86}"/>
                </a:ext>
              </a:extLst>
            </p:cNvPr>
            <p:cNvGrpSpPr/>
            <p:nvPr/>
          </p:nvGrpSpPr>
          <p:grpSpPr>
            <a:xfrm>
              <a:off x="251520" y="1340768"/>
              <a:ext cx="8595977" cy="1265366"/>
              <a:chOff x="251520" y="1340768"/>
              <a:chExt cx="8595977" cy="1265366"/>
            </a:xfrm>
          </p:grpSpPr>
          <p:sp>
            <p:nvSpPr>
              <p:cNvPr id="49" name="Rectangle 12">
                <a:extLst>
                  <a:ext uri="{FF2B5EF4-FFF2-40B4-BE49-F238E27FC236}">
                    <a16:creationId xmlns:a16="http://schemas.microsoft.com/office/drawing/2014/main" id="{0ACF7204-C26F-4242-BCE7-7FC34F4BB28D}"/>
                  </a:ext>
                </a:extLst>
              </p:cNvPr>
              <p:cNvSpPr/>
              <p:nvPr/>
            </p:nvSpPr>
            <p:spPr>
              <a:xfrm>
                <a:off x="612481" y="1700808"/>
                <a:ext cx="8208000" cy="468000"/>
              </a:xfrm>
              <a:prstGeom prst="rect">
                <a:avLst/>
              </a:prstGeom>
              <a:solidFill>
                <a:srgbClr val="FFFFE5">
                  <a:alpha val="5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11">
                <a:extLst>
                  <a:ext uri="{FF2B5EF4-FFF2-40B4-BE49-F238E27FC236}">
                    <a16:creationId xmlns:a16="http://schemas.microsoft.com/office/drawing/2014/main" id="{EC51F98D-EB32-487F-90B0-CD2D0BF9BCC4}"/>
                  </a:ext>
                </a:extLst>
              </p:cNvPr>
              <p:cNvSpPr/>
              <p:nvPr/>
            </p:nvSpPr>
            <p:spPr>
              <a:xfrm>
                <a:off x="279401" y="1340768"/>
                <a:ext cx="7704000" cy="468000"/>
              </a:xfrm>
              <a:prstGeom prst="rect">
                <a:avLst/>
              </a:prstGeom>
              <a:solidFill>
                <a:srgbClr val="FFFFE5">
                  <a:alpha val="69804"/>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2">
                <a:extLst>
                  <a:ext uri="{FF2B5EF4-FFF2-40B4-BE49-F238E27FC236}">
                    <a16:creationId xmlns:a16="http://schemas.microsoft.com/office/drawing/2014/main" id="{34662F29-1E50-4616-A6DD-29BBBF935D37}"/>
                  </a:ext>
                </a:extLst>
              </p:cNvPr>
              <p:cNvSpPr/>
              <p:nvPr/>
            </p:nvSpPr>
            <p:spPr>
              <a:xfrm>
                <a:off x="251520" y="1340768"/>
                <a:ext cx="8595977" cy="769441"/>
              </a:xfrm>
              <a:prstGeom prst="rect">
                <a:avLst/>
              </a:prstGeom>
            </p:spPr>
            <p:txBody>
              <a:bodyPr wrap="square">
                <a:spAutoFit/>
              </a:bodyPr>
              <a:lstStyle/>
              <a:p>
                <a:pPr marL="363538" lvl="1" indent="-322263">
                  <a:buClr>
                    <a:srgbClr val="FF0066"/>
                  </a:buClr>
                  <a:buNone/>
                </a:pPr>
                <a:r>
                  <a:rPr lang="en-US" altLang="zh-CN" sz="2200" dirty="0">
                    <a:solidFill>
                      <a:prstClr val="black"/>
                    </a:solidFill>
                    <a:latin typeface="Century Gothic" pitchFamily="34" charset="0"/>
                    <a:ea typeface="Verdana" pitchFamily="34" charset="0"/>
                    <a:cs typeface="Verdana" pitchFamily="34" charset="0"/>
                  </a:rPr>
                  <a:t>Coding graph algorithms as </a:t>
                </a:r>
                <a:r>
                  <a:rPr lang="en-US" altLang="zh-CN" sz="2200" dirty="0">
                    <a:solidFill>
                      <a:srgbClr val="FF0066"/>
                    </a:solidFill>
                    <a:latin typeface="Century Gothic" pitchFamily="34" charset="0"/>
                    <a:ea typeface="Verdana" pitchFamily="34" charset="0"/>
                    <a:cs typeface="Verdana" pitchFamily="34" charset="0"/>
                  </a:rPr>
                  <a:t>vertex-centric</a:t>
                </a:r>
                <a:r>
                  <a:rPr lang="en-US" altLang="zh-CN" sz="2200" dirty="0">
                    <a:solidFill>
                      <a:prstClr val="black"/>
                    </a:solidFill>
                    <a:latin typeface="Century Gothic" pitchFamily="34" charset="0"/>
                    <a:ea typeface="Verdana" pitchFamily="34" charset="0"/>
                    <a:cs typeface="Verdana" pitchFamily="34" charset="0"/>
                  </a:rPr>
                  <a:t> programs to process </a:t>
                </a:r>
                <a:r>
                  <a:rPr lang="en-US" altLang="zh-CN" sz="2200" dirty="0">
                    <a:solidFill>
                      <a:srgbClr val="FF0066"/>
                    </a:solidFill>
                    <a:latin typeface="Century Gothic" pitchFamily="34" charset="0"/>
                    <a:ea typeface="Verdana" pitchFamily="34" charset="0"/>
                    <a:cs typeface="Verdana" pitchFamily="34" charset="0"/>
                  </a:rPr>
                  <a:t>vertices</a:t>
                </a:r>
                <a:r>
                  <a:rPr lang="en-US" altLang="zh-CN" sz="2200" dirty="0">
                    <a:solidFill>
                      <a:prstClr val="black"/>
                    </a:solidFill>
                    <a:latin typeface="Century Gothic" pitchFamily="34" charset="0"/>
                    <a:ea typeface="Verdana" pitchFamily="34" charset="0"/>
                    <a:cs typeface="Verdana" pitchFamily="34" charset="0"/>
                  </a:rPr>
                  <a:t> in parallel and communicate along </a:t>
                </a:r>
                <a:r>
                  <a:rPr lang="en-US" altLang="zh-CN" sz="2200" dirty="0">
                    <a:solidFill>
                      <a:srgbClr val="FF0066"/>
                    </a:solidFill>
                    <a:latin typeface="Century Gothic" pitchFamily="34" charset="0"/>
                    <a:ea typeface="Verdana" pitchFamily="34" charset="0"/>
                    <a:cs typeface="Verdana" pitchFamily="34" charset="0"/>
                  </a:rPr>
                  <a:t>edges</a:t>
                </a:r>
              </a:p>
            </p:txBody>
          </p:sp>
          <p:sp>
            <p:nvSpPr>
              <p:cNvPr id="52" name="Rectangle 4">
                <a:extLst>
                  <a:ext uri="{FF2B5EF4-FFF2-40B4-BE49-F238E27FC236}">
                    <a16:creationId xmlns:a16="http://schemas.microsoft.com/office/drawing/2014/main" id="{DC8F3660-1210-4650-89B2-26F012188D1A}"/>
                  </a:ext>
                </a:extLst>
              </p:cNvPr>
              <p:cNvSpPr/>
              <p:nvPr/>
            </p:nvSpPr>
            <p:spPr>
              <a:xfrm>
                <a:off x="3779912" y="2144469"/>
                <a:ext cx="4923568" cy="461665"/>
              </a:xfrm>
              <a:prstGeom prst="rect">
                <a:avLst/>
              </a:prstGeom>
            </p:spPr>
            <p:txBody>
              <a:bodyPr wrap="square">
                <a:spAutoFit/>
              </a:bodyPr>
              <a:lstStyle/>
              <a:p>
                <a:pPr algn="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400" i="1"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Think as a Vertex</a:t>
                </a: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200" dirty="0">
                    <a:solidFill>
                      <a:prstClr val="black"/>
                    </a:solidFill>
                    <a:latin typeface="Century Gothic" pitchFamily="34" charset="0"/>
                    <a:ea typeface="Verdana" pitchFamily="34" charset="0"/>
                    <a:cs typeface="Verdana" pitchFamily="34" charset="0"/>
                  </a:rPr>
                  <a:t>philosophy </a:t>
                </a:r>
                <a:endParaRPr lang="zh-CN" altLang="en-US" sz="2200" dirty="0">
                  <a:latin typeface="Century Gothic" pitchFamily="34" charset="0"/>
                </a:endParaRPr>
              </a:p>
            </p:txBody>
          </p:sp>
        </p:grpSp>
      </p:grpSp>
      <p:grpSp>
        <p:nvGrpSpPr>
          <p:cNvPr id="58" name="Group 5">
            <a:extLst>
              <a:ext uri="{FF2B5EF4-FFF2-40B4-BE49-F238E27FC236}">
                <a16:creationId xmlns:a16="http://schemas.microsoft.com/office/drawing/2014/main" id="{648730A9-295E-4A61-A096-EBEB2A74865E}"/>
              </a:ext>
            </a:extLst>
          </p:cNvPr>
          <p:cNvGrpSpPr/>
          <p:nvPr/>
        </p:nvGrpSpPr>
        <p:grpSpPr>
          <a:xfrm>
            <a:off x="6425641" y="3809812"/>
            <a:ext cx="3636000" cy="2591713"/>
            <a:chOff x="5112464" y="3897343"/>
            <a:chExt cx="3636000" cy="2591713"/>
          </a:xfrm>
        </p:grpSpPr>
        <p:sp>
          <p:nvSpPr>
            <p:cNvPr id="61" name="TextBox 52">
              <a:extLst>
                <a:ext uri="{FF2B5EF4-FFF2-40B4-BE49-F238E27FC236}">
                  <a16:creationId xmlns:a16="http://schemas.microsoft.com/office/drawing/2014/main" id="{83D07F90-9A83-40B1-A607-5094EF0D76C4}"/>
                </a:ext>
              </a:extLst>
            </p:cNvPr>
            <p:cNvSpPr txBox="1"/>
            <p:nvPr/>
          </p:nvSpPr>
          <p:spPr>
            <a:xfrm>
              <a:off x="5148063" y="3897343"/>
              <a:ext cx="3600401" cy="2554545"/>
            </a:xfrm>
            <a:prstGeom prst="rect">
              <a:avLst/>
            </a:prstGeom>
            <a:noFill/>
          </p:spPr>
          <p:txBody>
            <a:bodyPr wrap="square" rtlCol="0">
              <a:spAutoFit/>
            </a:bodyPr>
            <a:lstStyle/>
            <a:p>
              <a:r>
                <a:rPr lang="en-US" altLang="zh-CN" sz="2400" dirty="0">
                  <a:latin typeface="Cambria Math" pitchFamily="18" charset="0"/>
                  <a:ea typeface="Cambria Math" pitchFamily="18" charset="0"/>
                  <a:cs typeface="Consolas" pitchFamily="49" charset="0"/>
                </a:rPr>
                <a:t>C</a:t>
              </a:r>
              <a:r>
                <a:rPr lang="en-US" altLang="zh-CN" sz="2000" dirty="0">
                  <a:latin typeface="Cambria Math" pitchFamily="18" charset="0"/>
                  <a:ea typeface="Cambria Math" pitchFamily="18" charset="0"/>
                  <a:cs typeface="Consolas" pitchFamily="49" charset="0"/>
                </a:rPr>
                <a:t>OMPUTE(</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solidFill>
                    <a:srgbClr val="0000FF"/>
                  </a:solidFill>
                  <a:latin typeface="Cambria Math" pitchFamily="18" charset="0"/>
                  <a:ea typeface="Cambria Math" pitchFamily="18" charset="0"/>
                  <a:cs typeface="Consolas" pitchFamily="49" charset="0"/>
                </a:rPr>
                <a:t>    foreach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.in_nbrs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.rank</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.nedges</a:t>
              </a:r>
              <a:endParaRPr lang="en-US" altLang="zh-CN" sz="2000" dirty="0">
                <a:latin typeface="Cambria Math" pitchFamily="18" charset="0"/>
                <a:ea typeface="Cambria Math" pitchFamily="18" charset="0"/>
                <a:cs typeface="Consolas" pitchFamily="49" charset="0"/>
              </a:endParaRP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.rank = </a:t>
              </a:r>
              <a:r>
                <a:rPr lang="en-US" altLang="zh-CN" sz="2000" dirty="0">
                  <a:solidFill>
                    <a:srgbClr val="C00000"/>
                  </a:solidFill>
                  <a:latin typeface="Cambria Math" pitchFamily="18" charset="0"/>
                  <a:ea typeface="Cambria Math" pitchFamily="18" charset="0"/>
                  <a:cs typeface="Consolas" pitchFamily="49" charset="0"/>
                </a:rPr>
                <a:t>0.15</a:t>
              </a:r>
              <a:r>
                <a:rPr lang="en-US" altLang="zh-CN" sz="2000" dirty="0">
                  <a:solidFill>
                    <a:schemeClr val="accent6">
                      <a:lumMod val="75000"/>
                    </a:schemeClr>
                  </a:solidFill>
                  <a:latin typeface="Cambria Math" pitchFamily="18" charset="0"/>
                  <a:ea typeface="Cambria Math" pitchFamily="18" charset="0"/>
                  <a:cs typeface="Consolas" pitchFamily="49" charset="0"/>
                </a:rPr>
                <a:t> </a:t>
              </a:r>
              <a:r>
                <a:rPr lang="en-US" altLang="zh-CN" sz="2000" dirty="0">
                  <a:latin typeface="Cambria Math" pitchFamily="18" charset="0"/>
                  <a:ea typeface="Cambria Math" pitchFamily="18" charset="0"/>
                  <a:cs typeface="Consolas" pitchFamily="49" charset="0"/>
                </a:rPr>
                <a:t>+ </a:t>
              </a:r>
              <a:r>
                <a:rPr lang="en-US" altLang="zh-CN" sz="2000" dirty="0">
                  <a:solidFill>
                    <a:srgbClr val="C00000"/>
                  </a:solidFill>
                  <a:latin typeface="Cambria Math" pitchFamily="18" charset="0"/>
                  <a:ea typeface="Cambria Math" pitchFamily="18" charset="0"/>
                  <a:cs typeface="Consolas" pitchFamily="49" charset="0"/>
                </a:rPr>
                <a:t>0.85 </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if</a:t>
              </a:r>
              <a:r>
                <a:rPr lang="en-US" altLang="zh-CN" sz="2000" dirty="0">
                  <a:latin typeface="Cambria Math" pitchFamily="18" charset="0"/>
                  <a:ea typeface="Cambria Math" pitchFamily="18" charset="0"/>
                  <a:cs typeface="Consolas" pitchFamily="49" charset="0"/>
                </a:rPr>
                <a:t> !converged(</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foreach</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.out_nbrs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activate(</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a:t>
              </a:r>
            </a:p>
          </p:txBody>
        </p:sp>
        <p:sp>
          <p:nvSpPr>
            <p:cNvPr id="62" name="Rounded Rectangle 53">
              <a:extLst>
                <a:ext uri="{FF2B5EF4-FFF2-40B4-BE49-F238E27FC236}">
                  <a16:creationId xmlns:a16="http://schemas.microsoft.com/office/drawing/2014/main" id="{9BC63225-EBDD-4EC9-95DE-7D93E905348D}"/>
                </a:ext>
              </a:extLst>
            </p:cNvPr>
            <p:cNvSpPr/>
            <p:nvPr/>
          </p:nvSpPr>
          <p:spPr>
            <a:xfrm>
              <a:off x="5112464" y="3933056"/>
              <a:ext cx="3636000" cy="2556000"/>
            </a:xfrm>
            <a:prstGeom prst="roundRect">
              <a:avLst>
                <a:gd name="adj" fmla="val 4155"/>
              </a:avLst>
            </a:prstGeom>
            <a:no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Rectangle 38">
            <a:extLst>
              <a:ext uri="{FF2B5EF4-FFF2-40B4-BE49-F238E27FC236}">
                <a16:creationId xmlns:a16="http://schemas.microsoft.com/office/drawing/2014/main" id="{247855C6-70A0-4E47-9896-8CF13BE108C7}"/>
              </a:ext>
            </a:extLst>
          </p:cNvPr>
          <p:cNvSpPr/>
          <p:nvPr/>
        </p:nvSpPr>
        <p:spPr>
          <a:xfrm>
            <a:off x="6641625" y="4241677"/>
            <a:ext cx="3276000" cy="627000"/>
          </a:xfrm>
          <a:prstGeom prst="rect">
            <a:avLst/>
          </a:prstGeom>
          <a:solidFill>
            <a:srgbClr val="00FFFF">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Oval 44">
            <a:extLst>
              <a:ext uri="{FF2B5EF4-FFF2-40B4-BE49-F238E27FC236}">
                <a16:creationId xmlns:a16="http://schemas.microsoft.com/office/drawing/2014/main" id="{E814C846-3E9A-4BFD-93DF-1EABBFF4DFED}"/>
              </a:ext>
            </a:extLst>
          </p:cNvPr>
          <p:cNvSpPr/>
          <p:nvPr/>
        </p:nvSpPr>
        <p:spPr>
          <a:xfrm>
            <a:off x="2675726" y="532194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65" name="Straight Connector 45">
            <a:extLst>
              <a:ext uri="{FF2B5EF4-FFF2-40B4-BE49-F238E27FC236}">
                <a16:creationId xmlns:a16="http://schemas.microsoft.com/office/drawing/2014/main" id="{CAA64E5B-B5A0-46E1-BCC3-43A0F9203D7E}"/>
              </a:ext>
            </a:extLst>
          </p:cNvPr>
          <p:cNvCxnSpPr>
            <a:cxnSpLocks/>
            <a:stCxn id="64" idx="6"/>
            <a:endCxn id="69" idx="2"/>
          </p:cNvCxnSpPr>
          <p:nvPr/>
        </p:nvCxnSpPr>
        <p:spPr>
          <a:xfrm>
            <a:off x="3035726" y="5501940"/>
            <a:ext cx="47322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46">
            <a:extLst>
              <a:ext uri="{FF2B5EF4-FFF2-40B4-BE49-F238E27FC236}">
                <a16:creationId xmlns:a16="http://schemas.microsoft.com/office/drawing/2014/main" id="{A15865D3-367B-4DA0-8967-05FDD5607F5B}"/>
              </a:ext>
            </a:extLst>
          </p:cNvPr>
          <p:cNvCxnSpPr>
            <a:cxnSpLocks/>
            <a:stCxn id="72" idx="7"/>
            <a:endCxn id="64" idx="3"/>
          </p:cNvCxnSpPr>
          <p:nvPr/>
        </p:nvCxnSpPr>
        <p:spPr>
          <a:xfrm flipV="1">
            <a:off x="2448080" y="5629219"/>
            <a:ext cx="280367" cy="379328"/>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54">
            <a:extLst>
              <a:ext uri="{FF2B5EF4-FFF2-40B4-BE49-F238E27FC236}">
                <a16:creationId xmlns:a16="http://schemas.microsoft.com/office/drawing/2014/main" id="{A9B8A69B-C180-489B-8D47-17F7D606E251}"/>
              </a:ext>
            </a:extLst>
          </p:cNvPr>
          <p:cNvCxnSpPr>
            <a:cxnSpLocks/>
            <a:stCxn id="64" idx="0"/>
            <a:endCxn id="70" idx="4"/>
          </p:cNvCxnSpPr>
          <p:nvPr/>
        </p:nvCxnSpPr>
        <p:spPr>
          <a:xfrm flipV="1">
            <a:off x="2855726" y="4875626"/>
            <a:ext cx="0" cy="446314"/>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55">
            <a:extLst>
              <a:ext uri="{FF2B5EF4-FFF2-40B4-BE49-F238E27FC236}">
                <a16:creationId xmlns:a16="http://schemas.microsoft.com/office/drawing/2014/main" id="{23E46E28-FDC2-4AB7-95E4-453C595EC62A}"/>
              </a:ext>
            </a:extLst>
          </p:cNvPr>
          <p:cNvCxnSpPr>
            <a:cxnSpLocks/>
            <a:stCxn id="71" idx="6"/>
            <a:endCxn id="64" idx="2"/>
          </p:cNvCxnSpPr>
          <p:nvPr/>
        </p:nvCxnSpPr>
        <p:spPr>
          <a:xfrm>
            <a:off x="2212769" y="5501940"/>
            <a:ext cx="46295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9" name="Oval 56">
            <a:extLst>
              <a:ext uri="{FF2B5EF4-FFF2-40B4-BE49-F238E27FC236}">
                <a16:creationId xmlns:a16="http://schemas.microsoft.com/office/drawing/2014/main" id="{38CA7CCB-472C-4A94-97FD-B3A9047EE09C}"/>
              </a:ext>
            </a:extLst>
          </p:cNvPr>
          <p:cNvSpPr/>
          <p:nvPr/>
        </p:nvSpPr>
        <p:spPr>
          <a:xfrm>
            <a:off x="3508953" y="5321940"/>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0" name="Oval 57">
            <a:extLst>
              <a:ext uri="{FF2B5EF4-FFF2-40B4-BE49-F238E27FC236}">
                <a16:creationId xmlns:a16="http://schemas.microsoft.com/office/drawing/2014/main" id="{7BA6714D-D625-42CA-8AA6-3A3816DCE7FE}"/>
              </a:ext>
            </a:extLst>
          </p:cNvPr>
          <p:cNvSpPr/>
          <p:nvPr/>
        </p:nvSpPr>
        <p:spPr>
          <a:xfrm>
            <a:off x="2675726" y="4515626"/>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1" name="Oval 58">
            <a:extLst>
              <a:ext uri="{FF2B5EF4-FFF2-40B4-BE49-F238E27FC236}">
                <a16:creationId xmlns:a16="http://schemas.microsoft.com/office/drawing/2014/main" id="{AE16C6C3-C4B8-4C93-9860-F367812B10FB}"/>
              </a:ext>
            </a:extLst>
          </p:cNvPr>
          <p:cNvSpPr/>
          <p:nvPr/>
        </p:nvSpPr>
        <p:spPr>
          <a:xfrm>
            <a:off x="1852769" y="532194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2" name="Oval 59">
            <a:extLst>
              <a:ext uri="{FF2B5EF4-FFF2-40B4-BE49-F238E27FC236}">
                <a16:creationId xmlns:a16="http://schemas.microsoft.com/office/drawing/2014/main" id="{93BC0638-8AF5-4828-B079-8819B203F271}"/>
              </a:ext>
            </a:extLst>
          </p:cNvPr>
          <p:cNvSpPr/>
          <p:nvPr/>
        </p:nvSpPr>
        <p:spPr>
          <a:xfrm>
            <a:off x="2140801" y="5955826"/>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73" name="Straight Connector 61">
            <a:extLst>
              <a:ext uri="{FF2B5EF4-FFF2-40B4-BE49-F238E27FC236}">
                <a16:creationId xmlns:a16="http://schemas.microsoft.com/office/drawing/2014/main" id="{1F9AAD54-2F48-4F4B-9C17-CB70E6320297}"/>
              </a:ext>
            </a:extLst>
          </p:cNvPr>
          <p:cNvCxnSpPr/>
          <p:nvPr/>
        </p:nvCxnSpPr>
        <p:spPr>
          <a:xfrm flipV="1">
            <a:off x="2716825" y="4947674"/>
            <a:ext cx="0" cy="36000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62">
            <a:extLst>
              <a:ext uri="{FF2B5EF4-FFF2-40B4-BE49-F238E27FC236}">
                <a16:creationId xmlns:a16="http://schemas.microsoft.com/office/drawing/2014/main" id="{679C17AB-361B-473E-8DD2-C864D04F35EF}"/>
              </a:ext>
            </a:extLst>
          </p:cNvPr>
          <p:cNvCxnSpPr/>
          <p:nvPr/>
        </p:nvCxnSpPr>
        <p:spPr>
          <a:xfrm>
            <a:off x="3076905" y="5379722"/>
            <a:ext cx="360000"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75" name="内容占位符 2">
            <a:extLst>
              <a:ext uri="{FF2B5EF4-FFF2-40B4-BE49-F238E27FC236}">
                <a16:creationId xmlns:a16="http://schemas.microsoft.com/office/drawing/2014/main" id="{90171593-B5D0-48D9-8AF4-3040D1CC412E}"/>
              </a:ext>
            </a:extLst>
          </p:cNvPr>
          <p:cNvSpPr txBox="1">
            <a:spLocks/>
          </p:cNvSpPr>
          <p:nvPr/>
        </p:nvSpPr>
        <p:spPr>
          <a:xfrm>
            <a:off x="3940961" y="4750331"/>
            <a:ext cx="2490488"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None/>
            </a:pPr>
            <a:r>
              <a:rPr lang="zh-CN" altLang="en-US" sz="2200" dirty="0">
                <a:solidFill>
                  <a:srgbClr val="FF0066"/>
                </a:solidFill>
                <a:latin typeface="Century Gothic" pitchFamily="34" charset="0"/>
                <a:ea typeface="MS Gothic" pitchFamily="49" charset="-128"/>
                <a:cs typeface="Arial Unicode MS" pitchFamily="34" charset="-122"/>
              </a:rPr>
              <a:t>通过入边对邻居数据进行收集（</a:t>
            </a:r>
            <a:r>
              <a:rPr lang="en-US" altLang="zh-CN" sz="2200" dirty="0">
                <a:solidFill>
                  <a:srgbClr val="FF0066"/>
                </a:solidFill>
                <a:latin typeface="Century Gothic" pitchFamily="34" charset="0"/>
                <a:ea typeface="MS Gothic" pitchFamily="49" charset="-128"/>
                <a:cs typeface="Arial Unicode MS" pitchFamily="34" charset="-122"/>
              </a:rPr>
              <a:t>Gather</a:t>
            </a:r>
            <a:r>
              <a:rPr lang="zh-CN" altLang="en-US" sz="2200" dirty="0">
                <a:solidFill>
                  <a:srgbClr val="FF0066"/>
                </a:solidFill>
                <a:latin typeface="Century Gothic" pitchFamily="34" charset="0"/>
                <a:ea typeface="MS Gothic" pitchFamily="49" charset="-128"/>
                <a:cs typeface="Arial Unicode MS" pitchFamily="34" charset="-122"/>
              </a:rPr>
              <a:t>）</a:t>
            </a:r>
            <a:r>
              <a:rPr lang="en-US" altLang="zh-CN" sz="2200" dirty="0">
                <a:solidFill>
                  <a:prstClr val="black"/>
                </a:solidFill>
                <a:latin typeface="Century Gothic" pitchFamily="34" charset="0"/>
                <a:ea typeface="MS Gothic" pitchFamily="49" charset="-128"/>
                <a:cs typeface="Arial Unicode MS" pitchFamily="34" charset="-122"/>
              </a:rPr>
              <a:t> </a:t>
            </a:r>
          </a:p>
        </p:txBody>
      </p:sp>
      <p:sp>
        <p:nvSpPr>
          <p:cNvPr id="76" name="Oval 32">
            <a:extLst>
              <a:ext uri="{FF2B5EF4-FFF2-40B4-BE49-F238E27FC236}">
                <a16:creationId xmlns:a16="http://schemas.microsoft.com/office/drawing/2014/main" id="{635002E1-001E-4C11-A7EE-6E6A58FABB28}"/>
              </a:ext>
            </a:extLst>
          </p:cNvPr>
          <p:cNvSpPr/>
          <p:nvPr/>
        </p:nvSpPr>
        <p:spPr>
          <a:xfrm>
            <a:off x="2747726" y="5393940"/>
            <a:ext cx="216000" cy="216000"/>
          </a:xfrm>
          <a:prstGeom prst="ellipse">
            <a:avLst/>
          </a:prstGeom>
          <a:solidFill>
            <a:schemeClr val="tx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3" name="灯片编号占位符 2">
            <a:extLst>
              <a:ext uri="{FF2B5EF4-FFF2-40B4-BE49-F238E27FC236}">
                <a16:creationId xmlns:a16="http://schemas.microsoft.com/office/drawing/2014/main" id="{46CC42FA-FCA2-C74D-9B3F-1C094EC76A5F}"/>
              </a:ext>
            </a:extLst>
          </p:cNvPr>
          <p:cNvSpPr>
            <a:spLocks noGrp="1"/>
          </p:cNvSpPr>
          <p:nvPr>
            <p:ph type="sldNum" sz="quarter" idx="12"/>
          </p:nvPr>
        </p:nvSpPr>
        <p:spPr/>
        <p:txBody>
          <a:bodyPr/>
          <a:lstStyle/>
          <a:p>
            <a:fld id="{B13F0FA4-29F4-4B1D-A16B-0D7169EBD889}" type="slidenum">
              <a:rPr lang="en-US" smtClean="0"/>
              <a:t>33</a:t>
            </a:fld>
            <a:endParaRPr lang="en-US" dirty="0"/>
          </a:p>
        </p:txBody>
      </p:sp>
    </p:spTree>
    <p:extLst>
      <p:ext uri="{BB962C8B-B14F-4D97-AF65-F5344CB8AC3E}">
        <p14:creationId xmlns:p14="http://schemas.microsoft.com/office/powerpoint/2010/main" val="7706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4"/>
                                        </p:tgtEl>
                                        <p:attrNameLst>
                                          <p:attrName>style.opacity</p:attrName>
                                        </p:attrNameLst>
                                      </p:cBhvr>
                                      <p:to>
                                        <p:strVal val="0.5"/>
                                      </p:to>
                                    </p:set>
                                    <p:animEffect filter="image" prLst="opacity: 0.5">
                                      <p:cBhvr rctx="IE">
                                        <p:cTn id="7" dur="indefinite"/>
                                        <p:tgtEl>
                                          <p:spTgt spid="4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par>
                          <p:cTn id="10" fill="hold">
                            <p:stCondLst>
                              <p:cond delay="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2"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right)">
                                      <p:cBhvr>
                                        <p:cTn id="1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35" name="Group 7">
            <a:extLst>
              <a:ext uri="{FF2B5EF4-FFF2-40B4-BE49-F238E27FC236}">
                <a16:creationId xmlns:a16="http://schemas.microsoft.com/office/drawing/2014/main" id="{C284F4D0-12FF-4CCB-AECB-AFA4EB89F2B5}"/>
              </a:ext>
            </a:extLst>
          </p:cNvPr>
          <p:cNvGrpSpPr/>
          <p:nvPr/>
        </p:nvGrpSpPr>
        <p:grpSpPr>
          <a:xfrm>
            <a:off x="1642997" y="1205595"/>
            <a:ext cx="8595977" cy="3240360"/>
            <a:chOff x="251520" y="1340768"/>
            <a:chExt cx="8595977" cy="3240360"/>
          </a:xfrm>
        </p:grpSpPr>
        <p:sp>
          <p:nvSpPr>
            <p:cNvPr id="36" name="内容占位符 2">
              <a:extLst>
                <a:ext uri="{FF2B5EF4-FFF2-40B4-BE49-F238E27FC236}">
                  <a16:creationId xmlns:a16="http://schemas.microsoft.com/office/drawing/2014/main" id="{6E1C45D2-DE3E-4EA0-A5A0-25F0EE0E6F30}"/>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37" name="Rectangle 15">
              <a:extLst>
                <a:ext uri="{FF2B5EF4-FFF2-40B4-BE49-F238E27FC236}">
                  <a16:creationId xmlns:a16="http://schemas.microsoft.com/office/drawing/2014/main" id="{FA206180-E448-4AA0-BE60-35C392D1C821}"/>
                </a:ext>
              </a:extLst>
            </p:cNvPr>
            <p:cNvSpPr/>
            <p:nvPr/>
          </p:nvSpPr>
          <p:spPr>
            <a:xfrm>
              <a:off x="385191" y="2492896"/>
              <a:ext cx="3826769" cy="523220"/>
            </a:xfrm>
            <a:prstGeom prst="rect">
              <a:avLst/>
            </a:prstGeom>
          </p:spPr>
          <p:txBody>
            <a:bodyPr vert="horz" lIns="91440" tIns="45720" rIns="91440" bIns="45720" rtlCol="0">
              <a:noAutofit/>
            </a:bodyPr>
            <a:lstStyle/>
            <a:p>
              <a:pPr marL="0" marR="0" lvl="0" indent="0" defTabSz="914400" eaLnBrk="1" fontAlgn="auto" latinLnBrk="0" hangingPunct="1">
                <a:lnSpc>
                  <a:spcPct val="100000"/>
                </a:lnSpc>
                <a:spcBef>
                  <a:spcPct val="20000"/>
                </a:spcBef>
                <a:spcAft>
                  <a:spcPts val="0"/>
                </a:spcAft>
                <a:buClrTx/>
                <a:buSzTx/>
                <a:buFontTx/>
                <a:buNone/>
                <a:tabLst/>
                <a:defRPr/>
              </a:pPr>
              <a:r>
                <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例子</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 </a:t>
              </a:r>
              <a:r>
                <a:rPr kumimoji="0" lang="en-US" altLang="zh-CN" sz="2600" b="0" i="1"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rPr>
                <a:t>PageRank </a:t>
              </a:r>
              <a:endParaRPr kumimoji="0" lang="zh-CN" altLang="en-US" sz="2600" b="0" i="1"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cs typeface="Arial"/>
              </a:endParaRPr>
            </a:p>
          </p:txBody>
        </p:sp>
        <p:grpSp>
          <p:nvGrpSpPr>
            <p:cNvPr id="38" name="Group 16">
              <a:extLst>
                <a:ext uri="{FF2B5EF4-FFF2-40B4-BE49-F238E27FC236}">
                  <a16:creationId xmlns:a16="http://schemas.microsoft.com/office/drawing/2014/main" id="{319F0263-126A-4991-8020-EE5E0FB20756}"/>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7" name="Rectangle 17">
                    <a:extLst>
                      <a:ext uri="{FF2B5EF4-FFF2-40B4-BE49-F238E27FC236}">
                        <a16:creationId xmlns:a16="http://schemas.microsoft.com/office/drawing/2014/main" id="{60F4C9D7-964E-492F-9852-CA6E8FCAA70A}"/>
                      </a:ext>
                    </a:extLst>
                  </p:cNvPr>
                  <p:cNvSpPr/>
                  <p:nvPr/>
                </p:nvSpPr>
                <p:spPr>
                  <a:xfrm>
                    <a:off x="7479317" y="2697392"/>
                    <a:ext cx="983226" cy="875624"/>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0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naryPr>
                            <m:sub>
                              <m:d>
                                <m:dPr>
                                  <m:ctrl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dPr>
                                <m:e>
                                  <m:r>
                                    <m:rPr>
                                      <m:brk m:alnAt="7"/>
                                    </m:r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𝑗</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m:t>
                                  </m:r>
                                </m:e>
                              </m:d>
                              <m:r>
                                <m:rPr>
                                  <m:brk m:alnAt="7"/>
                                </m:rPr>
                                <a:rPr kumimoji="0" lang="en-US" altLang="zh-CN" sz="2000" b="0" i="1" u="none" strike="noStrike" kern="0" cap="none" spc="0" normalizeH="0" baseline="0" noProof="0" smtClean="0">
                                  <a:ln>
                                    <a:noFill/>
                                  </a:ln>
                                  <a:solidFill>
                                    <a:prstClr val="black"/>
                                  </a:solidFill>
                                  <a:effectLst/>
                                  <a:uLnTx/>
                                  <a:uFillTx/>
                                  <a:latin typeface="Cambria Math"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 </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𝐸</m:t>
                              </m:r>
                            </m:sub>
                            <m:sup/>
                            <m:e/>
                          </m:nary>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Rectangle 18">
                    <a:extLst>
                      <a:ext uri="{FF2B5EF4-FFF2-40B4-BE49-F238E27FC236}">
                        <a16:creationId xmlns:a16="http://schemas.microsoft.com/office/drawing/2014/main" id="{BEAAE7E6-1684-478D-B63E-1DFCD481FE3A}"/>
                      </a:ext>
                    </a:extLst>
                  </p:cNvPr>
                  <p:cNvSpPr/>
                  <p:nvPr/>
                </p:nvSpPr>
                <p:spPr>
                  <a:xfrm>
                    <a:off x="8209603" y="2863654"/>
                    <a:ext cx="829004" cy="399084"/>
                  </a:xfrm>
                  <a:prstGeom prst="rect">
                    <a:avLst/>
                  </a:prstGeom>
                  <a:solidFill>
                    <a:sysClr val="window" lastClr="FFFFFF"/>
                  </a:solid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ctrlPr>
                            </m:sSubPr>
                            <m:e>
                              <m:r>
                                <a:rPr kumimoji="0" lang="zh-CN" altLang="en-US" sz="2400" b="0" i="1" u="none" strike="noStrike" kern="0" cap="none" spc="-150" normalizeH="0" baseline="0" noProof="0" smtClean="0">
                                  <a:ln>
                                    <a:noFill/>
                                  </a:ln>
                                  <a:solidFill>
                                    <a:prstClr val="black"/>
                                  </a:solidFill>
                                  <a:effectLst/>
                                  <a:uLnTx/>
                                  <a:uFillTx/>
                                  <a:latin typeface="Cambria Math" panose="02040503050406030204" pitchFamily="18" charset="0"/>
                                  <a:ea typeface="Verdana" pitchFamily="34" charset="0"/>
                                  <a:cs typeface="Verdana" pitchFamily="34" charset="0"/>
                                </a:rPr>
                                <m:t>𝜔</m:t>
                              </m:r>
                            </m:e>
                            <m:sub>
                              <m:r>
                                <a:rPr kumimoji="0" lang="en-US" altLang="zh-CN" sz="2400" b="0" i="1" u="none" strike="noStrike" kern="0" cap="none" spc="-150" normalizeH="0" baseline="0" noProof="0" smtClean="0">
                                  <a:ln>
                                    <a:noFill/>
                                  </a:ln>
                                  <a:solidFill>
                                    <a:prstClr val="black"/>
                                  </a:solidFill>
                                  <a:effectLst/>
                                  <a:uLnTx/>
                                  <a:uFillTx/>
                                  <a:latin typeface="Cambria Math" panose="02040503050406030204" pitchFamily="18" charset="0"/>
                                  <a:ea typeface="Cambria Math" pitchFamily="18" charset="0"/>
                                  <a:cs typeface="Verdana" pitchFamily="34" charset="0"/>
                                </a:rPr>
                                <m:t>𝑖𝑗</m:t>
                              </m:r>
                            </m:sub>
                          </m:sSub>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𝑗</m:t>
                              </m:r>
                            </m:sub>
                          </m:sSub>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Rectangle 19">
                    <a:extLst>
                      <a:ext uri="{FF2B5EF4-FFF2-40B4-BE49-F238E27FC236}">
                        <a16:creationId xmlns:a16="http://schemas.microsoft.com/office/drawing/2014/main" id="{686FB4F4-9D7E-409D-8C3D-F59D5481F3E6}"/>
                      </a:ext>
                    </a:extLst>
                  </p:cNvPr>
                  <p:cNvSpPr/>
                  <p:nvPr/>
                </p:nvSpPr>
                <p:spPr>
                  <a:xfrm>
                    <a:off x="6516216" y="2863141"/>
                    <a:ext cx="1461444" cy="400110"/>
                  </a:xfrm>
                  <a:prstGeom prst="rect">
                    <a:avLst/>
                  </a:prstGeom>
                  <a:ln>
                    <a:noFill/>
                    <a:prstDash val="dash"/>
                  </a:ln>
                </p:spPr>
                <p:txBody>
                  <a:bodyPr wrap="square">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r>
                            <a:rPr kumimoji="0" lang="en-US" altLang="zh-CN" sz="2000" b="0" i="1" u="none" strike="noStrike" kern="0" cap="none" spc="-150" normalizeH="0" baseline="0" noProof="0" smtClean="0">
                              <a:ln>
                                <a:noFill/>
                              </a:ln>
                              <a:solidFill>
                                <a:prstClr val="black"/>
                              </a:solidFill>
                              <a:effectLst/>
                              <a:uLnTx/>
                              <a:uFillTx/>
                              <a:latin typeface="Cambria Math"/>
                              <a:ea typeface="Verdana" pitchFamily="34" charset="0"/>
                              <a:cs typeface="Verdana" pitchFamily="34" charset="0"/>
                            </a:rPr>
                            <m:t>0.15</m:t>
                          </m:r>
                          <m:r>
                            <a:rPr kumimoji="0" lang="en-US" altLang="zh-CN" sz="20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r>
                            <a:rPr kumimoji="0" lang="en-US" altLang="zh-CN" sz="2000" b="0" i="1" u="none" strike="noStrike" kern="0" cap="none" spc="-150" normalizeH="0" baseline="0" noProof="0" smtClean="0">
                              <a:ln>
                                <a:noFill/>
                              </a:ln>
                              <a:solidFill>
                                <a:prstClr val="black"/>
                              </a:solidFill>
                              <a:effectLst/>
                              <a:uLnTx/>
                              <a:uFillTx/>
                              <a:latin typeface="Cambria Math"/>
                              <a:ea typeface="Cambria Math" pitchFamily="18" charset="0"/>
                              <a:cs typeface="Verdana" pitchFamily="34" charset="0"/>
                            </a:rPr>
                            <m:t>0.85</m:t>
                          </m:r>
                        </m:oMath>
                      </m:oMathPara>
                    </a14:m>
                    <a:endParaRPr kumimoji="0" lang="en-US" altLang="zh-CN" sz="20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Rectangle 20">
                    <a:extLst>
                      <a:ext uri="{FF2B5EF4-FFF2-40B4-BE49-F238E27FC236}">
                        <a16:creationId xmlns:a16="http://schemas.microsoft.com/office/drawing/2014/main" id="{3D554509-0CDD-420D-826C-BA102F1032FE}"/>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marR="0" lvl="0" indent="-384175" algn="r" defTabSz="914400" eaLnBrk="1" fontAlgn="auto" latinLnBrk="0" hangingPunct="1">
                      <a:lnSpc>
                        <a:spcPct val="100000"/>
                      </a:lnSpc>
                      <a:spcBef>
                        <a:spcPct val="20000"/>
                      </a:spcBef>
                      <a:spcAft>
                        <a:spcPts val="0"/>
                      </a:spcAft>
                      <a:buClr>
                        <a:srgbClr val="FF0066"/>
                      </a:buClr>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ctrlPr>
                            </m:sSubPr>
                            <m:e>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𝑅</m:t>
                              </m:r>
                            </m:e>
                            <m:sub>
                              <m:r>
                                <a:rPr kumimoji="0" lang="en-US" altLang="zh-CN" sz="2400" b="0" i="1" u="none" strike="noStrike" kern="0" cap="none" spc="-150" normalizeH="0" baseline="0" noProof="0" smtClean="0">
                                  <a:ln>
                                    <a:noFill/>
                                  </a:ln>
                                  <a:solidFill>
                                    <a:srgbClr val="FF0066"/>
                                  </a:solidFill>
                                  <a:effectLst/>
                                  <a:uLnTx/>
                                  <a:uFillTx/>
                                  <a:latin typeface="Cambria Math" panose="02040503050406030204" pitchFamily="18" charset="0"/>
                                  <a:ea typeface="Cambria Math" pitchFamily="18" charset="0"/>
                                  <a:cs typeface="Verdana" pitchFamily="34" charset="0"/>
                                </a:rPr>
                                <m:t>𝑖</m:t>
                              </m:r>
                            </m:sub>
                          </m:sSub>
                          <m:r>
                            <a:rPr kumimoji="0" lang="en-US" altLang="zh-CN" sz="2400" b="0" i="1" u="none" strike="noStrike" kern="0" cap="none" spc="-150" normalizeH="0" baseline="0" noProof="0" smtClean="0">
                              <a:ln>
                                <a:noFill/>
                              </a:ln>
                              <a:solidFill>
                                <a:srgbClr val="FF0066"/>
                              </a:solidFill>
                              <a:effectLst/>
                              <a:uLnTx/>
                              <a:uFillTx/>
                              <a:latin typeface="Cambria Math" pitchFamily="18" charset="0"/>
                              <a:ea typeface="Cambria Math" pitchFamily="18" charset="0"/>
                              <a:cs typeface="Verdana" pitchFamily="34" charset="0"/>
                            </a:rPr>
                            <m:t> </m:t>
                          </m:r>
                          <m:r>
                            <a:rPr kumimoji="0" lang="en-US" altLang="zh-CN" sz="2400" b="0" i="1" u="none" strike="noStrike" kern="0" cap="none" spc="-150" normalizeH="0" baseline="0" noProof="0" smtClean="0">
                              <a:ln>
                                <a:noFill/>
                              </a:ln>
                              <a:solidFill>
                                <a:prstClr val="black"/>
                              </a:solidFill>
                              <a:effectLst/>
                              <a:uLnTx/>
                              <a:uFillTx/>
                              <a:latin typeface="Cambria Math" pitchFamily="18" charset="0"/>
                              <a:ea typeface="Cambria Math" pitchFamily="18" charset="0"/>
                              <a:cs typeface="Verdana" pitchFamily="34" charset="0"/>
                            </a:rPr>
                            <m:t>=</m:t>
                          </m:r>
                        </m:oMath>
                      </m:oMathPara>
                    </a14:m>
                    <a:endParaRPr kumimoji="0" lang="en-US" altLang="zh-CN" sz="2400" b="0" i="1" u="none" strike="noStrike" kern="0" cap="none" spc="-150" normalizeH="0" baseline="0" noProof="0" dirty="0">
                      <a:ln>
                        <a:noFill/>
                      </a:ln>
                      <a:solidFill>
                        <a:prstClr val="black"/>
                      </a:solidFill>
                      <a:effectLst/>
                      <a:uLnTx/>
                      <a:uFillTx/>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39" name="Group 3">
              <a:extLst>
                <a:ext uri="{FF2B5EF4-FFF2-40B4-BE49-F238E27FC236}">
                  <a16:creationId xmlns:a16="http://schemas.microsoft.com/office/drawing/2014/main" id="{340DF9BD-C8A2-4C1A-856E-809FC7712E47}"/>
                </a:ext>
              </a:extLst>
            </p:cNvPr>
            <p:cNvGrpSpPr/>
            <p:nvPr/>
          </p:nvGrpSpPr>
          <p:grpSpPr>
            <a:xfrm>
              <a:off x="251520" y="1340768"/>
              <a:ext cx="8595977" cy="1265366"/>
              <a:chOff x="251520" y="1340768"/>
              <a:chExt cx="8595977" cy="1265366"/>
            </a:xfrm>
          </p:grpSpPr>
          <p:sp>
            <p:nvSpPr>
              <p:cNvPr id="40" name="Rectangle 12">
                <a:extLst>
                  <a:ext uri="{FF2B5EF4-FFF2-40B4-BE49-F238E27FC236}">
                    <a16:creationId xmlns:a16="http://schemas.microsoft.com/office/drawing/2014/main" id="{F974C983-C924-4F0E-8D55-3E66943C24E6}"/>
                  </a:ext>
                </a:extLst>
              </p:cNvPr>
              <p:cNvSpPr/>
              <p:nvPr/>
            </p:nvSpPr>
            <p:spPr>
              <a:xfrm>
                <a:off x="612481" y="1700808"/>
                <a:ext cx="8208000" cy="468000"/>
              </a:xfrm>
              <a:prstGeom prst="rect">
                <a:avLst/>
              </a:prstGeom>
              <a:solidFill>
                <a:srgbClr val="FFFFE5">
                  <a:alpha val="50196"/>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1" name="Rectangle 11">
                <a:extLst>
                  <a:ext uri="{FF2B5EF4-FFF2-40B4-BE49-F238E27FC236}">
                    <a16:creationId xmlns:a16="http://schemas.microsoft.com/office/drawing/2014/main" id="{86825CCB-0D72-4A5B-BDD5-51FF88AA7F10}"/>
                  </a:ext>
                </a:extLst>
              </p:cNvPr>
              <p:cNvSpPr/>
              <p:nvPr/>
            </p:nvSpPr>
            <p:spPr>
              <a:xfrm>
                <a:off x="279401" y="1340768"/>
                <a:ext cx="7704000" cy="468000"/>
              </a:xfrm>
              <a:prstGeom prst="rect">
                <a:avLst/>
              </a:prstGeom>
              <a:solidFill>
                <a:srgbClr val="FFFFE5">
                  <a:alpha val="69804"/>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2" name="Rectangle 2">
                <a:extLst>
                  <a:ext uri="{FF2B5EF4-FFF2-40B4-BE49-F238E27FC236}">
                    <a16:creationId xmlns:a16="http://schemas.microsoft.com/office/drawing/2014/main" id="{4C4107FE-7725-4DE5-82D1-188EA025A0FC}"/>
                  </a:ext>
                </a:extLst>
              </p:cNvPr>
              <p:cNvSpPr/>
              <p:nvPr/>
            </p:nvSpPr>
            <p:spPr>
              <a:xfrm>
                <a:off x="251520" y="1340768"/>
                <a:ext cx="8595977" cy="769441"/>
              </a:xfrm>
              <a:prstGeom prst="rect">
                <a:avLst/>
              </a:prstGeom>
            </p:spPr>
            <p:txBody>
              <a:bodyPr wrap="square">
                <a:spAutoFit/>
              </a:bodyPr>
              <a:lstStyle/>
              <a:p>
                <a:pPr marL="363538" marR="0" lvl="1" indent="-322263" defTabSz="914400" eaLnBrk="1" fontAlgn="auto" latinLnBrk="0" hangingPunct="1">
                  <a:lnSpc>
                    <a:spcPct val="100000"/>
                  </a:lnSpc>
                  <a:spcBef>
                    <a:spcPts val="0"/>
                  </a:spcBef>
                  <a:spcAft>
                    <a:spcPts val="0"/>
                  </a:spcAft>
                  <a:buClr>
                    <a:srgbClr val="FF0066"/>
                  </a:buClr>
                  <a:buSzTx/>
                  <a:buFontTx/>
                  <a:buNone/>
                  <a:tabLst/>
                  <a:defRPr/>
                </a:pP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Coding graph algorithms as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vertex-centric</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programs to process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vertices</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 in parallel and communicate along </a:t>
                </a:r>
                <a:r>
                  <a:rPr kumimoji="0" lang="en-US" altLang="zh-CN" sz="2200" b="0" i="0" u="none" strike="noStrike" kern="0" cap="none" spc="0" normalizeH="0" baseline="0" noProof="0" dirty="0">
                    <a:ln>
                      <a:noFill/>
                    </a:ln>
                    <a:solidFill>
                      <a:srgbClr val="FF0066"/>
                    </a:solidFill>
                    <a:effectLst/>
                    <a:uLnTx/>
                    <a:uFillTx/>
                    <a:latin typeface="Century Gothic" pitchFamily="34" charset="0"/>
                    <a:ea typeface="Verdana" pitchFamily="34" charset="0"/>
                    <a:cs typeface="Verdana" pitchFamily="34" charset="0"/>
                  </a:rPr>
                  <a:t>edges</a:t>
                </a:r>
              </a:p>
            </p:txBody>
          </p:sp>
          <p:sp>
            <p:nvSpPr>
              <p:cNvPr id="43" name="Rectangle 4">
                <a:extLst>
                  <a:ext uri="{FF2B5EF4-FFF2-40B4-BE49-F238E27FC236}">
                    <a16:creationId xmlns:a16="http://schemas.microsoft.com/office/drawing/2014/main" id="{661EA9FE-111D-44F1-8164-53C4543C7D35}"/>
                  </a:ext>
                </a:extLst>
              </p:cNvPr>
              <p:cNvSpPr/>
              <p:nvPr/>
            </p:nvSpPr>
            <p:spPr>
              <a:xfrm>
                <a:off x="3779912" y="2144469"/>
                <a:ext cx="4923568" cy="461665"/>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400" b="0" i="1"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Think as a Vertex</a:t>
                </a:r>
                <a:r>
                  <a:rPr kumimoji="0" lang="en-US" altLang="zh-CN" sz="2400" b="0"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Verdana" pitchFamily="34" charset="0"/>
                    <a:cs typeface="Verdana" pitchFamily="34" charset="0"/>
                  </a:rPr>
                  <a:t>" </a:t>
                </a:r>
                <a:r>
                  <a:rPr kumimoji="0" lang="en-US" altLang="zh-CN" sz="2200" b="0" i="0" u="none" strike="noStrike" kern="0" cap="none" spc="0" normalizeH="0" baseline="0" noProof="0" dirty="0">
                    <a:ln>
                      <a:noFill/>
                    </a:ln>
                    <a:solidFill>
                      <a:prstClr val="black"/>
                    </a:solidFill>
                    <a:effectLst/>
                    <a:uLnTx/>
                    <a:uFillTx/>
                    <a:latin typeface="Century Gothic" pitchFamily="34" charset="0"/>
                    <a:ea typeface="Verdana" pitchFamily="34" charset="0"/>
                    <a:cs typeface="Verdana" pitchFamily="34" charset="0"/>
                  </a:rPr>
                  <a:t>philosophy </a:t>
                </a:r>
                <a:endParaRPr kumimoji="0" lang="zh-CN" altLang="en-US" sz="2200" b="0" i="0" u="none" strike="noStrike" kern="0" cap="none" spc="0" normalizeH="0" baseline="0" noProof="0" dirty="0">
                  <a:ln>
                    <a:noFill/>
                  </a:ln>
                  <a:solidFill>
                    <a:prstClr val="black"/>
                  </a:solidFill>
                  <a:effectLst/>
                  <a:uLnTx/>
                  <a:uFillTx/>
                  <a:latin typeface="Century Gothic" pitchFamily="34" charset="0"/>
                  <a:ea typeface="宋体" panose="02010600030101010101" pitchFamily="2" charset="-122"/>
                </a:endParaRPr>
              </a:p>
            </p:txBody>
          </p:sp>
        </p:grpSp>
      </p:grpSp>
      <p:grpSp>
        <p:nvGrpSpPr>
          <p:cNvPr id="78" name="Group 5">
            <a:extLst>
              <a:ext uri="{FF2B5EF4-FFF2-40B4-BE49-F238E27FC236}">
                <a16:creationId xmlns:a16="http://schemas.microsoft.com/office/drawing/2014/main" id="{F82D3A4A-A0AC-4CEC-8235-540078ADBF86}"/>
              </a:ext>
            </a:extLst>
          </p:cNvPr>
          <p:cNvGrpSpPr/>
          <p:nvPr/>
        </p:nvGrpSpPr>
        <p:grpSpPr>
          <a:xfrm>
            <a:off x="6431933" y="3797883"/>
            <a:ext cx="3636000" cy="2591713"/>
            <a:chOff x="5112464" y="3897343"/>
            <a:chExt cx="3636000" cy="2591713"/>
          </a:xfrm>
        </p:grpSpPr>
        <p:sp>
          <p:nvSpPr>
            <p:cNvPr id="79" name="TextBox 52">
              <a:extLst>
                <a:ext uri="{FF2B5EF4-FFF2-40B4-BE49-F238E27FC236}">
                  <a16:creationId xmlns:a16="http://schemas.microsoft.com/office/drawing/2014/main" id="{9990CACA-DE7F-4CDC-B308-EBAEF57EB88D}"/>
                </a:ext>
              </a:extLst>
            </p:cNvPr>
            <p:cNvSpPr txBox="1"/>
            <p:nvPr/>
          </p:nvSpPr>
          <p:spPr>
            <a:xfrm>
              <a:off x="5148063" y="3897343"/>
              <a:ext cx="3600401"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C</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OMPUTE(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    foreach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.in_nbrs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.rank</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.nedges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.rank =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0.15</a:t>
              </a:r>
              <a:r>
                <a:rPr kumimoji="0" lang="en-US" altLang="zh-CN" sz="2000" b="0" i="0" u="none" strike="noStrike" kern="0" cap="none" spc="0" normalizeH="0" baseline="0" noProof="0" dirty="0">
                  <a:ln>
                    <a:noFill/>
                  </a:ln>
                  <a:solidFill>
                    <a:srgbClr val="F79646">
                      <a:lumMod val="75000"/>
                    </a:srgbClr>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C00000"/>
                  </a:solidFill>
                  <a:effectLst/>
                  <a:uLnTx/>
                  <a:uFillTx/>
                  <a:latin typeface="Cambria Math" pitchFamily="18" charset="0"/>
                  <a:ea typeface="Cambria Math" pitchFamily="18" charset="0"/>
                  <a:cs typeface="Consolas" pitchFamily="49" charset="0"/>
                </a:rPr>
                <a:t>0.85 </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sum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8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if</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!converged(</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foreach</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0" i="0" u="none" strike="noStrike" kern="0" cap="none" spc="0" normalizeH="0" baseline="0" noProof="0" dirty="0">
                  <a:ln>
                    <a:noFill/>
                  </a:ln>
                  <a:solidFill>
                    <a:srgbClr val="0000FF"/>
                  </a:solidFill>
                  <a:effectLst/>
                  <a:uLnTx/>
                  <a:uFillTx/>
                  <a:latin typeface="Cambria Math" pitchFamily="18" charset="0"/>
                  <a:ea typeface="Cambria Math" pitchFamily="18" charset="0"/>
                  <a:cs typeface="Consolas" pitchFamily="49" charset="0"/>
                </a:rPr>
                <a:t>in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t>
              </a:r>
              <a:r>
                <a:rPr kumimoji="0" lang="en-US" altLang="zh-CN" sz="2000" b="1"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v</a:t>
              </a:r>
              <a:r>
                <a:rPr kumimoji="0" lang="en-US" altLang="zh-CN" sz="2000" b="0" i="0" u="none" strike="noStrike" kern="0" cap="none" spc="0" normalizeH="0" baseline="0" noProof="0" dirty="0" err="1">
                  <a:ln>
                    <a:noFill/>
                  </a:ln>
                  <a:solidFill>
                    <a:prstClr val="black"/>
                  </a:solidFill>
                  <a:effectLst/>
                  <a:uLnTx/>
                  <a:uFillTx/>
                  <a:latin typeface="Cambria Math" pitchFamily="18" charset="0"/>
                  <a:ea typeface="Cambria Math" pitchFamily="18" charset="0"/>
                  <a:cs typeface="Consolas" pitchFamily="49" charset="0"/>
                </a:rPr>
                <a:t>.out_nbrs</a:t>
              </a:r>
              <a:endPar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            activate(</a:t>
              </a:r>
              <a:r>
                <a:rPr kumimoji="0" lang="en-US" altLang="zh-CN" sz="2000" b="1"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n</a:t>
              </a:r>
              <a:r>
                <a:rPr kumimoji="0" lang="en-US" altLang="zh-CN" sz="2000" b="0" i="0" u="none" strike="noStrike" kern="0" cap="none" spc="0" normalizeH="0" baseline="0" noProof="0" dirty="0">
                  <a:ln>
                    <a:noFill/>
                  </a:ln>
                  <a:solidFill>
                    <a:prstClr val="black"/>
                  </a:solidFill>
                  <a:effectLst/>
                  <a:uLnTx/>
                  <a:uFillTx/>
                  <a:latin typeface="Cambria Math" pitchFamily="18" charset="0"/>
                  <a:ea typeface="Cambria Math" pitchFamily="18" charset="0"/>
                  <a:cs typeface="Consolas" pitchFamily="49" charset="0"/>
                </a:rPr>
                <a:t>)</a:t>
              </a:r>
            </a:p>
          </p:txBody>
        </p:sp>
        <p:sp>
          <p:nvSpPr>
            <p:cNvPr id="80" name="Rounded Rectangle 53">
              <a:extLst>
                <a:ext uri="{FF2B5EF4-FFF2-40B4-BE49-F238E27FC236}">
                  <a16:creationId xmlns:a16="http://schemas.microsoft.com/office/drawing/2014/main" id="{9112CCD5-0640-4841-A0F4-2E79194DB06F}"/>
                </a:ext>
              </a:extLst>
            </p:cNvPr>
            <p:cNvSpPr/>
            <p:nvPr/>
          </p:nvSpPr>
          <p:spPr>
            <a:xfrm>
              <a:off x="5112464" y="3933056"/>
              <a:ext cx="3636000" cy="2556000"/>
            </a:xfrm>
            <a:prstGeom prst="roundRect">
              <a:avLst>
                <a:gd name="adj" fmla="val 4155"/>
              </a:avLst>
            </a:prstGeom>
            <a:noFill/>
            <a:ln w="3175" cap="flat" cmpd="sng" algn="ctr">
              <a:solidFill>
                <a:sysClr val="windowText" lastClr="000000"/>
              </a:solidFill>
              <a:prstDash val="dash"/>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81" name="Rectangle 38">
            <a:extLst>
              <a:ext uri="{FF2B5EF4-FFF2-40B4-BE49-F238E27FC236}">
                <a16:creationId xmlns:a16="http://schemas.microsoft.com/office/drawing/2014/main" id="{9CB1F8C9-F195-4BAD-8003-9326279AE3A1}"/>
              </a:ext>
            </a:extLst>
          </p:cNvPr>
          <p:cNvSpPr/>
          <p:nvPr/>
        </p:nvSpPr>
        <p:spPr>
          <a:xfrm>
            <a:off x="6647917" y="4229748"/>
            <a:ext cx="3276000" cy="627000"/>
          </a:xfrm>
          <a:prstGeom prst="rect">
            <a:avLst/>
          </a:prstGeom>
          <a:solidFill>
            <a:srgbClr val="00FFFF">
              <a:alpha val="30196"/>
            </a:srgb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82" name="Straight Connector 45">
            <a:extLst>
              <a:ext uri="{FF2B5EF4-FFF2-40B4-BE49-F238E27FC236}">
                <a16:creationId xmlns:a16="http://schemas.microsoft.com/office/drawing/2014/main" id="{FA82EC4F-750D-46DF-8327-10ED93200D15}"/>
              </a:ext>
            </a:extLst>
          </p:cNvPr>
          <p:cNvCxnSpPr>
            <a:cxnSpLocks/>
            <a:stCxn id="93" idx="6"/>
            <a:endCxn id="86" idx="2"/>
          </p:cNvCxnSpPr>
          <p:nvPr/>
        </p:nvCxnSpPr>
        <p:spPr>
          <a:xfrm>
            <a:off x="3042018" y="5490011"/>
            <a:ext cx="473227" cy="0"/>
          </a:xfrm>
          <a:prstGeom prst="line">
            <a:avLst/>
          </a:prstGeom>
          <a:noFill/>
          <a:ln w="28575" cap="flat" cmpd="sng" algn="ctr">
            <a:solidFill>
              <a:sysClr val="windowText" lastClr="000000"/>
            </a:solidFill>
            <a:prstDash val="solid"/>
            <a:headEnd type="stealth" w="lg" len="lg"/>
            <a:tailEnd type="none" w="lg" len="lg"/>
          </a:ln>
          <a:effectLst/>
        </p:spPr>
      </p:cxnSp>
      <p:cxnSp>
        <p:nvCxnSpPr>
          <p:cNvPr id="83" name="Straight Connector 46">
            <a:extLst>
              <a:ext uri="{FF2B5EF4-FFF2-40B4-BE49-F238E27FC236}">
                <a16:creationId xmlns:a16="http://schemas.microsoft.com/office/drawing/2014/main" id="{8C28BF2E-AB2B-42AE-977C-4DB222BF218E}"/>
              </a:ext>
            </a:extLst>
          </p:cNvPr>
          <p:cNvCxnSpPr>
            <a:cxnSpLocks/>
            <a:stCxn id="89" idx="7"/>
            <a:endCxn id="93" idx="3"/>
          </p:cNvCxnSpPr>
          <p:nvPr/>
        </p:nvCxnSpPr>
        <p:spPr>
          <a:xfrm flipV="1">
            <a:off x="2454372" y="5617290"/>
            <a:ext cx="280367" cy="379328"/>
          </a:xfrm>
          <a:prstGeom prst="line">
            <a:avLst/>
          </a:prstGeom>
          <a:noFill/>
          <a:ln w="28575" cap="flat" cmpd="sng" algn="ctr">
            <a:solidFill>
              <a:sysClr val="windowText" lastClr="000000"/>
            </a:solidFill>
            <a:prstDash val="solid"/>
            <a:headEnd type="stealth" w="lg" len="lg"/>
            <a:tailEnd type="none" w="lg" len="lg"/>
          </a:ln>
          <a:effectLst/>
        </p:spPr>
      </p:cxnSp>
      <p:cxnSp>
        <p:nvCxnSpPr>
          <p:cNvPr id="84" name="Straight Connector 54">
            <a:extLst>
              <a:ext uri="{FF2B5EF4-FFF2-40B4-BE49-F238E27FC236}">
                <a16:creationId xmlns:a16="http://schemas.microsoft.com/office/drawing/2014/main" id="{9B1F514F-F55D-4B7B-9219-1AA5D0992776}"/>
              </a:ext>
            </a:extLst>
          </p:cNvPr>
          <p:cNvCxnSpPr>
            <a:cxnSpLocks/>
            <a:stCxn id="93" idx="0"/>
            <a:endCxn id="87" idx="4"/>
          </p:cNvCxnSpPr>
          <p:nvPr/>
        </p:nvCxnSpPr>
        <p:spPr>
          <a:xfrm flipV="1">
            <a:off x="2862018" y="4863697"/>
            <a:ext cx="0" cy="446314"/>
          </a:xfrm>
          <a:prstGeom prst="line">
            <a:avLst/>
          </a:prstGeom>
          <a:noFill/>
          <a:ln w="28575" cap="flat" cmpd="sng" algn="ctr">
            <a:solidFill>
              <a:sysClr val="windowText" lastClr="000000"/>
            </a:solidFill>
            <a:prstDash val="solid"/>
            <a:headEnd type="stealth" w="lg" len="lg"/>
            <a:tailEnd type="none" w="lg" len="lg"/>
          </a:ln>
          <a:effectLst/>
        </p:spPr>
      </p:cxnSp>
      <p:cxnSp>
        <p:nvCxnSpPr>
          <p:cNvPr id="85" name="Straight Connector 55">
            <a:extLst>
              <a:ext uri="{FF2B5EF4-FFF2-40B4-BE49-F238E27FC236}">
                <a16:creationId xmlns:a16="http://schemas.microsoft.com/office/drawing/2014/main" id="{60FAB100-649A-49FF-ABAA-1B7101419726}"/>
              </a:ext>
            </a:extLst>
          </p:cNvPr>
          <p:cNvCxnSpPr>
            <a:cxnSpLocks/>
            <a:stCxn id="88" idx="6"/>
            <a:endCxn id="93" idx="2"/>
          </p:cNvCxnSpPr>
          <p:nvPr/>
        </p:nvCxnSpPr>
        <p:spPr>
          <a:xfrm>
            <a:off x="2219061" y="5490011"/>
            <a:ext cx="462957" cy="0"/>
          </a:xfrm>
          <a:prstGeom prst="line">
            <a:avLst/>
          </a:prstGeom>
          <a:noFill/>
          <a:ln w="28575" cap="flat" cmpd="sng" algn="ctr">
            <a:solidFill>
              <a:sysClr val="windowText" lastClr="000000"/>
            </a:solidFill>
            <a:prstDash val="solid"/>
            <a:headEnd type="stealth" w="lg" len="lg"/>
            <a:tailEnd type="none" w="lg" len="lg"/>
          </a:ln>
          <a:effectLst/>
        </p:spPr>
      </p:cxnSp>
      <p:sp>
        <p:nvSpPr>
          <p:cNvPr id="86" name="Oval 56">
            <a:extLst>
              <a:ext uri="{FF2B5EF4-FFF2-40B4-BE49-F238E27FC236}">
                <a16:creationId xmlns:a16="http://schemas.microsoft.com/office/drawing/2014/main" id="{2749B695-ADD3-4CD9-B6FA-2556F82A0AC8}"/>
              </a:ext>
            </a:extLst>
          </p:cNvPr>
          <p:cNvSpPr/>
          <p:nvPr/>
        </p:nvSpPr>
        <p:spPr>
          <a:xfrm>
            <a:off x="3515245" y="5310011"/>
            <a:ext cx="360000" cy="360000"/>
          </a:xfrm>
          <a:prstGeom prst="ellipse">
            <a:avLst/>
          </a:prstGeom>
          <a:solidFill>
            <a:srgbClr val="CC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7" name="Oval 57">
            <a:extLst>
              <a:ext uri="{FF2B5EF4-FFF2-40B4-BE49-F238E27FC236}">
                <a16:creationId xmlns:a16="http://schemas.microsoft.com/office/drawing/2014/main" id="{0EAD2F9E-46B1-4EAC-A783-D5DD9C4A383F}"/>
              </a:ext>
            </a:extLst>
          </p:cNvPr>
          <p:cNvSpPr/>
          <p:nvPr/>
        </p:nvSpPr>
        <p:spPr>
          <a:xfrm>
            <a:off x="2682018" y="4503697"/>
            <a:ext cx="360000" cy="360000"/>
          </a:xfrm>
          <a:prstGeom prst="ellipse">
            <a:avLst/>
          </a:prstGeom>
          <a:solidFill>
            <a:srgbClr val="CCFFFF"/>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8" name="Oval 58">
            <a:extLst>
              <a:ext uri="{FF2B5EF4-FFF2-40B4-BE49-F238E27FC236}">
                <a16:creationId xmlns:a16="http://schemas.microsoft.com/office/drawing/2014/main" id="{402C006E-2F89-4A56-82DF-E89D0E28F4FC}"/>
              </a:ext>
            </a:extLst>
          </p:cNvPr>
          <p:cNvSpPr/>
          <p:nvPr/>
        </p:nvSpPr>
        <p:spPr>
          <a:xfrm>
            <a:off x="1859061" y="5310011"/>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89" name="Oval 59">
            <a:extLst>
              <a:ext uri="{FF2B5EF4-FFF2-40B4-BE49-F238E27FC236}">
                <a16:creationId xmlns:a16="http://schemas.microsoft.com/office/drawing/2014/main" id="{29D56370-5F97-4FF4-B07E-D6A85E1ACC77}"/>
              </a:ext>
            </a:extLst>
          </p:cNvPr>
          <p:cNvSpPr/>
          <p:nvPr/>
        </p:nvSpPr>
        <p:spPr>
          <a:xfrm>
            <a:off x="2147093" y="5943897"/>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0" name="内容占位符 2">
            <a:extLst>
              <a:ext uri="{FF2B5EF4-FFF2-40B4-BE49-F238E27FC236}">
                <a16:creationId xmlns:a16="http://schemas.microsoft.com/office/drawing/2014/main" id="{1FABC4F5-871C-471C-B4E6-62EE57233E09}"/>
              </a:ext>
            </a:extLst>
          </p:cNvPr>
          <p:cNvSpPr txBox="1">
            <a:spLocks/>
          </p:cNvSpPr>
          <p:nvPr/>
        </p:nvSpPr>
        <p:spPr>
          <a:xfrm>
            <a:off x="3947253" y="4738402"/>
            <a:ext cx="2484680"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Font typeface="Arial" pitchFamily="34" charset="0"/>
              <a:buNone/>
            </a:pPr>
            <a:r>
              <a:rPr lang="zh-CN" altLang="en-US" sz="2200" dirty="0">
                <a:solidFill>
                  <a:srgbClr val="FF0066"/>
                </a:solidFill>
                <a:latin typeface="Century Gothic" pitchFamily="34" charset="0"/>
                <a:ea typeface="MS Gothic" pitchFamily="49" charset="-128"/>
                <a:cs typeface="Arial Unicode MS" pitchFamily="34" charset="-122"/>
              </a:rPr>
              <a:t>对顶点数据进行更新（</a:t>
            </a:r>
            <a:r>
              <a:rPr lang="en-US" altLang="zh-CN" sz="2200" dirty="0">
                <a:solidFill>
                  <a:srgbClr val="FF0066"/>
                </a:solidFill>
                <a:latin typeface="Century Gothic" pitchFamily="34" charset="0"/>
                <a:ea typeface="MS Gothic" pitchFamily="49" charset="-128"/>
                <a:cs typeface="Arial Unicode MS" pitchFamily="34" charset="-122"/>
              </a:rPr>
              <a:t>Update</a:t>
            </a:r>
            <a:r>
              <a:rPr lang="zh-CN" altLang="en-US" sz="2200" dirty="0">
                <a:solidFill>
                  <a:srgbClr val="FF0066"/>
                </a:solidFill>
                <a:latin typeface="Century Gothic" pitchFamily="34" charset="0"/>
                <a:ea typeface="MS Gothic" pitchFamily="49" charset="-128"/>
                <a:cs typeface="Arial Unicode MS" pitchFamily="34" charset="-122"/>
              </a:rPr>
              <a:t>）</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91" name="Oval 32">
            <a:extLst>
              <a:ext uri="{FF2B5EF4-FFF2-40B4-BE49-F238E27FC236}">
                <a16:creationId xmlns:a16="http://schemas.microsoft.com/office/drawing/2014/main" id="{379DD99E-C0E1-4098-AC58-4BC754DE386E}"/>
              </a:ext>
            </a:extLst>
          </p:cNvPr>
          <p:cNvSpPr/>
          <p:nvPr/>
        </p:nvSpPr>
        <p:spPr>
          <a:xfrm>
            <a:off x="2754018" y="5382011"/>
            <a:ext cx="216000" cy="216000"/>
          </a:xfrm>
          <a:prstGeom prst="ellipse">
            <a:avLst/>
          </a:prstGeom>
          <a:solidFill>
            <a:sysClr val="windowText" lastClr="000000"/>
          </a:solidFill>
          <a:ln w="5715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2" name="Rectangle 33">
            <a:extLst>
              <a:ext uri="{FF2B5EF4-FFF2-40B4-BE49-F238E27FC236}">
                <a16:creationId xmlns:a16="http://schemas.microsoft.com/office/drawing/2014/main" id="{7B83CFE1-EEB6-4F54-BCA2-951EAC89C105}"/>
              </a:ext>
            </a:extLst>
          </p:cNvPr>
          <p:cNvSpPr/>
          <p:nvPr/>
        </p:nvSpPr>
        <p:spPr>
          <a:xfrm>
            <a:off x="6647917" y="4965659"/>
            <a:ext cx="3276000" cy="324000"/>
          </a:xfrm>
          <a:prstGeom prst="rect">
            <a:avLst/>
          </a:prstGeom>
          <a:solidFill>
            <a:srgbClr val="FFFF99">
              <a:alpha val="30196"/>
            </a:srgbClr>
          </a:solid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3" name="Oval 44">
            <a:extLst>
              <a:ext uri="{FF2B5EF4-FFF2-40B4-BE49-F238E27FC236}">
                <a16:creationId xmlns:a16="http://schemas.microsoft.com/office/drawing/2014/main" id="{F2FBABC1-7C57-4190-89E9-FF317D6D9822}"/>
              </a:ext>
            </a:extLst>
          </p:cNvPr>
          <p:cNvSpPr/>
          <p:nvPr/>
        </p:nvSpPr>
        <p:spPr>
          <a:xfrm>
            <a:off x="2682018" y="5310011"/>
            <a:ext cx="360000" cy="360000"/>
          </a:xfrm>
          <a:prstGeom prst="ellipse">
            <a:avLst/>
          </a:prstGeom>
          <a:no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4" name="Oval 36">
            <a:extLst>
              <a:ext uri="{FF2B5EF4-FFF2-40B4-BE49-F238E27FC236}">
                <a16:creationId xmlns:a16="http://schemas.microsoft.com/office/drawing/2014/main" id="{A4DE5F78-04E1-42B3-AD17-4EB19DC38D56}"/>
              </a:ext>
            </a:extLst>
          </p:cNvPr>
          <p:cNvSpPr/>
          <p:nvPr/>
        </p:nvSpPr>
        <p:spPr>
          <a:xfrm>
            <a:off x="2682018" y="5310011"/>
            <a:ext cx="360000" cy="360000"/>
          </a:xfrm>
          <a:prstGeom prst="ellipse">
            <a:avLst/>
          </a:prstGeom>
          <a:solidFill>
            <a:srgbClr val="FFFFCC"/>
          </a:solidFill>
          <a:ln w="57150" cap="flat" cmpd="sng" algn="ctr">
            <a:solidFill>
              <a:sysClr val="windowText" lastClr="000000"/>
            </a:solidFill>
            <a:prstDash val="solid"/>
          </a:ln>
          <a:effectLst>
            <a:outerShdw blurRad="635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itchFamily="34" charset="0"/>
              <a:ea typeface="宋体" panose="02010600030101010101" pitchFamily="2" charset="-122"/>
              <a:cs typeface="+mn-cs"/>
            </a:endParaRPr>
          </a:p>
        </p:txBody>
      </p:sp>
      <p:sp>
        <p:nvSpPr>
          <p:cNvPr id="95" name="Circular Arrow 6">
            <a:extLst>
              <a:ext uri="{FF2B5EF4-FFF2-40B4-BE49-F238E27FC236}">
                <a16:creationId xmlns:a16="http://schemas.microsoft.com/office/drawing/2014/main" id="{BD9A089F-371F-49D1-AE0F-0B9EE4152E34}"/>
              </a:ext>
            </a:extLst>
          </p:cNvPr>
          <p:cNvSpPr/>
          <p:nvPr/>
        </p:nvSpPr>
        <p:spPr>
          <a:xfrm rot="5400000">
            <a:off x="2592018" y="5220011"/>
            <a:ext cx="540000" cy="540000"/>
          </a:xfrm>
          <a:prstGeom prst="circularArrow">
            <a:avLst>
              <a:gd name="adj1" fmla="val 12500"/>
              <a:gd name="adj2" fmla="val 1142319"/>
              <a:gd name="adj3" fmla="val 20457681"/>
              <a:gd name="adj4" fmla="val 1284852"/>
              <a:gd name="adj5" fmla="val 3879"/>
            </a:avLst>
          </a:prstGeom>
          <a:solidFill>
            <a:srgbClr val="FF00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灯片编号占位符 2">
            <a:extLst>
              <a:ext uri="{FF2B5EF4-FFF2-40B4-BE49-F238E27FC236}">
                <a16:creationId xmlns:a16="http://schemas.microsoft.com/office/drawing/2014/main" id="{2C305A7F-28FC-5F48-A133-342C391E4C1F}"/>
              </a:ext>
            </a:extLst>
          </p:cNvPr>
          <p:cNvSpPr>
            <a:spLocks noGrp="1"/>
          </p:cNvSpPr>
          <p:nvPr>
            <p:ph type="sldNum" sz="quarter" idx="12"/>
          </p:nvPr>
        </p:nvSpPr>
        <p:spPr/>
        <p:txBody>
          <a:bodyPr/>
          <a:lstStyle/>
          <a:p>
            <a:fld id="{B13F0FA4-29F4-4B1D-A16B-0D7169EBD889}" type="slidenum">
              <a:rPr lang="en-US" smtClean="0"/>
              <a:t>34</a:t>
            </a:fld>
            <a:endParaRPr lang="en-US" dirty="0"/>
          </a:p>
        </p:txBody>
      </p:sp>
    </p:spTree>
    <p:extLst>
      <p:ext uri="{BB962C8B-B14F-4D97-AF65-F5344CB8AC3E}">
        <p14:creationId xmlns:p14="http://schemas.microsoft.com/office/powerpoint/2010/main" val="15366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5"/>
                                        </p:tgtEl>
                                        <p:attrNameLst>
                                          <p:attrName>style.opacity</p:attrName>
                                        </p:attrNameLst>
                                      </p:cBhvr>
                                      <p:to>
                                        <p:strVal val="0.5"/>
                                      </p:to>
                                    </p:set>
                                    <p:animEffect filter="image" prLst="opacity: 0.5">
                                      <p:cBhvr rctx="IE">
                                        <p:cTn id="7" dur="indefinite"/>
                                        <p:tgtEl>
                                          <p:spTgt spid="3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childTnLst>
                                </p:cTn>
                              </p:par>
                              <p:par>
                                <p:cTn id="10" presetID="31" presetClass="entr" presetSubtype="0" fill="hold" grpId="0" nodeType="with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p:cTn id="12" dur="750" fill="hold"/>
                                        <p:tgtEl>
                                          <p:spTgt spid="95"/>
                                        </p:tgtEl>
                                        <p:attrNameLst>
                                          <p:attrName>ppt_w</p:attrName>
                                        </p:attrNameLst>
                                      </p:cBhvr>
                                      <p:tavLst>
                                        <p:tav tm="0">
                                          <p:val>
                                            <p:fltVal val="0"/>
                                          </p:val>
                                        </p:tav>
                                        <p:tav tm="100000">
                                          <p:val>
                                            <p:strVal val="#ppt_w"/>
                                          </p:val>
                                        </p:tav>
                                      </p:tavLst>
                                    </p:anim>
                                    <p:anim calcmode="lin" valueType="num">
                                      <p:cBhvr>
                                        <p:cTn id="13" dur="750" fill="hold"/>
                                        <p:tgtEl>
                                          <p:spTgt spid="95"/>
                                        </p:tgtEl>
                                        <p:attrNameLst>
                                          <p:attrName>ppt_h</p:attrName>
                                        </p:attrNameLst>
                                      </p:cBhvr>
                                      <p:tavLst>
                                        <p:tav tm="0">
                                          <p:val>
                                            <p:fltVal val="0"/>
                                          </p:val>
                                        </p:tav>
                                        <p:tav tm="100000">
                                          <p:val>
                                            <p:strVal val="#ppt_h"/>
                                          </p:val>
                                        </p:tav>
                                      </p:tavLst>
                                    </p:anim>
                                    <p:anim calcmode="lin" valueType="num">
                                      <p:cBhvr>
                                        <p:cTn id="14" dur="750" fill="hold"/>
                                        <p:tgtEl>
                                          <p:spTgt spid="95"/>
                                        </p:tgtEl>
                                        <p:attrNameLst>
                                          <p:attrName>style.rotation</p:attrName>
                                        </p:attrNameLst>
                                      </p:cBhvr>
                                      <p:tavLst>
                                        <p:tav tm="0">
                                          <p:val>
                                            <p:fltVal val="90"/>
                                          </p:val>
                                        </p:tav>
                                        <p:tav tm="100000">
                                          <p:val>
                                            <p:fltVal val="0"/>
                                          </p:val>
                                        </p:tav>
                                      </p:tavLst>
                                    </p:anim>
                                    <p:animEffect transition="in" filter="fade">
                                      <p:cBhvr>
                                        <p:cTn id="15" dur="750"/>
                                        <p:tgtEl>
                                          <p:spTgt spid="95"/>
                                        </p:tgtEl>
                                      </p:cBhvr>
                                    </p:animEffect>
                                  </p:childTnLst>
                                </p:cTn>
                              </p:par>
                              <p:par>
                                <p:cTn id="16" presetID="1" presetClass="entr" presetSubtype="0" fill="hold" grpId="0" nodeType="withEffect">
                                  <p:stCondLst>
                                    <p:cond delay="500"/>
                                  </p:stCondLst>
                                  <p:childTnLst>
                                    <p:set>
                                      <p:cBhvr>
                                        <p:cTn id="17"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4" grpId="0" animBg="1"/>
      <p:bldP spid="9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a:t>
            </a:r>
            <a:r>
              <a:rPr lang="en-US" altLang="zh-CN" dirty="0"/>
              <a:t>PageRank</a:t>
            </a:r>
            <a:r>
              <a:rPr lang="zh-CN" altLang="en-US" dirty="0"/>
              <a:t>为例</a:t>
            </a:r>
          </a:p>
        </p:txBody>
      </p:sp>
      <p:grpSp>
        <p:nvGrpSpPr>
          <p:cNvPr id="34" name="Group 6">
            <a:extLst>
              <a:ext uri="{FF2B5EF4-FFF2-40B4-BE49-F238E27FC236}">
                <a16:creationId xmlns:a16="http://schemas.microsoft.com/office/drawing/2014/main" id="{E1D219A1-F437-4D81-96CB-7B487C05D226}"/>
              </a:ext>
            </a:extLst>
          </p:cNvPr>
          <p:cNvGrpSpPr/>
          <p:nvPr/>
        </p:nvGrpSpPr>
        <p:grpSpPr>
          <a:xfrm>
            <a:off x="1663760" y="1249328"/>
            <a:ext cx="8595977" cy="3240360"/>
            <a:chOff x="251520" y="1340768"/>
            <a:chExt cx="8595977" cy="3240360"/>
          </a:xfrm>
        </p:grpSpPr>
        <p:sp>
          <p:nvSpPr>
            <p:cNvPr id="44" name="内容占位符 2">
              <a:extLst>
                <a:ext uri="{FF2B5EF4-FFF2-40B4-BE49-F238E27FC236}">
                  <a16:creationId xmlns:a16="http://schemas.microsoft.com/office/drawing/2014/main" id="{9021C2B9-40B0-4294-8805-D9B717C2016F}"/>
                </a:ext>
              </a:extLst>
            </p:cNvPr>
            <p:cNvSpPr txBox="1">
              <a:spLocks/>
            </p:cNvSpPr>
            <p:nvPr/>
          </p:nvSpPr>
          <p:spPr>
            <a:xfrm>
              <a:off x="612481" y="2924944"/>
              <a:ext cx="7991966" cy="85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320675">
                <a:buClr>
                  <a:srgbClr val="FF0066"/>
                </a:buClr>
                <a:buNone/>
              </a:pPr>
              <a:r>
                <a:rPr lang="zh-CN" altLang="en-US" sz="2200" dirty="0">
                  <a:solidFill>
                    <a:prstClr val="black"/>
                  </a:solidFill>
                  <a:latin typeface="Century Gothic" pitchFamily="34" charset="0"/>
                  <a:ea typeface="MS Gothic" pitchFamily="49" charset="-128"/>
                  <a:cs typeface="Arial Unicode MS" pitchFamily="34" charset="-122"/>
                </a:rPr>
                <a:t>一个中心分析算法：迭代地计算</a:t>
              </a:r>
              <a:r>
                <a:rPr lang="en-US" altLang="zh-CN" sz="2200" dirty="0">
                  <a:solidFill>
                    <a:prstClr val="black"/>
                  </a:solidFill>
                  <a:latin typeface="Century Gothic" pitchFamily="34" charset="0"/>
                  <a:ea typeface="MS Gothic" pitchFamily="49" charset="-128"/>
                  <a:cs typeface="Arial Unicode MS" pitchFamily="34" charset="-122"/>
                </a:rPr>
                <a:t/>
              </a:r>
              <a:br>
                <a:rPr lang="en-US" altLang="zh-CN" sz="2200" dirty="0">
                  <a:solidFill>
                    <a:prstClr val="black"/>
                  </a:solidFill>
                  <a:latin typeface="Century Gothic" pitchFamily="34" charset="0"/>
                  <a:ea typeface="MS Gothic" pitchFamily="49" charset="-128"/>
                  <a:cs typeface="Arial Unicode MS" pitchFamily="34" charset="-122"/>
                </a:rPr>
              </a:b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每个</a:t>
              </a:r>
              <a:r>
                <a:rPr lang="zh-CN" altLang="en-US" sz="2200" dirty="0" smtClean="0">
                  <a:solidFill>
                    <a:prstClr val="black"/>
                  </a:solidFill>
                  <a:latin typeface="Century Gothic" pitchFamily="34" charset="0"/>
                  <a:ea typeface="MS Gothic" pitchFamily="49" charset="-128"/>
                  <a:cs typeface="Arial Unicode MS" pitchFamily="34" charset="-122"/>
                </a:rPr>
                <a:t>顶点将</a:t>
              </a:r>
              <a:r>
                <a:rPr lang="zh-CN" altLang="en-US" sz="2200" dirty="0">
                  <a:solidFill>
                    <a:prstClr val="black"/>
                  </a:solidFill>
                  <a:latin typeface="Century Gothic" pitchFamily="34" charset="0"/>
                  <a:ea typeface="MS Gothic" pitchFamily="49" charset="-128"/>
                  <a:cs typeface="Arial Unicode MS" pitchFamily="34" charset="-122"/>
                </a:rPr>
                <a:t>邻居节点的权重进行更新相加</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45" name="Rectangle 15">
              <a:extLst>
                <a:ext uri="{FF2B5EF4-FFF2-40B4-BE49-F238E27FC236}">
                  <a16:creationId xmlns:a16="http://schemas.microsoft.com/office/drawing/2014/main" id="{1B58597B-2A00-4355-82E4-0830D30EAC5E}"/>
                </a:ext>
              </a:extLst>
            </p:cNvPr>
            <p:cNvSpPr/>
            <p:nvPr/>
          </p:nvSpPr>
          <p:spPr>
            <a:xfrm>
              <a:off x="385191" y="2492896"/>
              <a:ext cx="3826769" cy="523220"/>
            </a:xfrm>
            <a:prstGeom prst="rect">
              <a:avLst/>
            </a:prstGeom>
          </p:spPr>
          <p:txBody>
            <a:bodyPr vert="horz" lIns="91440" tIns="45720" rIns="91440" bIns="45720" rtlCol="0">
              <a:noAutofit/>
            </a:bodyPr>
            <a:lstStyle/>
            <a:p>
              <a:pPr>
                <a:spcBef>
                  <a:spcPct val="20000"/>
                </a:spcBef>
              </a:pPr>
              <a:r>
                <a:rPr lang="zh-CN" altLang="en-US" sz="2200" dirty="0">
                  <a:latin typeface="Century Gothic" pitchFamily="34" charset="0"/>
                  <a:cs typeface="Arial"/>
                </a:rPr>
                <a:t>例子</a:t>
              </a:r>
              <a:r>
                <a:rPr lang="en-US" altLang="zh-CN" sz="2200" dirty="0">
                  <a:latin typeface="Century Gothic" pitchFamily="34" charset="0"/>
                  <a:cs typeface="Arial"/>
                </a:rPr>
                <a:t>: </a:t>
              </a:r>
              <a:r>
                <a:rPr lang="en-US" altLang="zh-CN" sz="2600" i="1" dirty="0">
                  <a:latin typeface="Century Gothic" pitchFamily="34" charset="0"/>
                  <a:cs typeface="Arial"/>
                </a:rPr>
                <a:t>PageRank </a:t>
              </a:r>
              <a:endParaRPr lang="zh-CN" altLang="en-US" sz="2600" i="1" dirty="0">
                <a:latin typeface="Century Gothic" pitchFamily="34" charset="0"/>
                <a:cs typeface="Arial"/>
              </a:endParaRPr>
            </a:p>
          </p:txBody>
        </p:sp>
        <p:grpSp>
          <p:nvGrpSpPr>
            <p:cNvPr id="46" name="Group 16">
              <a:extLst>
                <a:ext uri="{FF2B5EF4-FFF2-40B4-BE49-F238E27FC236}">
                  <a16:creationId xmlns:a16="http://schemas.microsoft.com/office/drawing/2014/main" id="{F411E62A-E628-442F-9417-03C924DADEA3}"/>
                </a:ext>
              </a:extLst>
            </p:cNvPr>
            <p:cNvGrpSpPr/>
            <p:nvPr/>
          </p:nvGrpSpPr>
          <p:grpSpPr>
            <a:xfrm>
              <a:off x="611560" y="3705504"/>
              <a:ext cx="3071458" cy="875624"/>
              <a:chOff x="5967149" y="2697392"/>
              <a:chExt cx="3071458" cy="875624"/>
            </a:xfrm>
          </p:grpSpPr>
          <mc:AlternateContent xmlns:mc="http://schemas.openxmlformats.org/markup-compatibility/2006" xmlns:a14="http://schemas.microsoft.com/office/drawing/2010/main">
            <mc:Choice Requires="a14">
              <p:sp>
                <p:nvSpPr>
                  <p:cNvPr id="52" name="Rectangle 17">
                    <a:extLst>
                      <a:ext uri="{FF2B5EF4-FFF2-40B4-BE49-F238E27FC236}">
                        <a16:creationId xmlns:a16="http://schemas.microsoft.com/office/drawing/2014/main" id="{5EEB2E62-5982-4DC8-88C0-CF9589E859F6}"/>
                      </a:ext>
                    </a:extLst>
                  </p:cNvPr>
                  <p:cNvSpPr/>
                  <p:nvPr/>
                </p:nvSpPr>
                <p:spPr>
                  <a:xfrm>
                    <a:off x="7479317" y="2697392"/>
                    <a:ext cx="983226" cy="875624"/>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nary>
                            <m:naryPr>
                              <m:chr m:val="∑"/>
                              <m:supHide m:val="on"/>
                              <m:ctrlPr>
                                <a:rPr lang="en-US" altLang="zh-CN" sz="2000" b="0" i="1" spc="-150" smtClean="0">
                                  <a:solidFill>
                                    <a:prstClr val="black"/>
                                  </a:solidFill>
                                  <a:effectLst/>
                                  <a:latin typeface="Cambria Math" panose="02040503050406030204" pitchFamily="18" charset="0"/>
                                  <a:ea typeface="Cambria Math" pitchFamily="18" charset="0"/>
                                  <a:cs typeface="Verdana" pitchFamily="34" charset="0"/>
                                </a:rPr>
                              </m:ctrlPr>
                            </m:naryPr>
                            <m:sub>
                              <m:d>
                                <m:dPr>
                                  <m:ctrlPr>
                                    <a:rPr lang="en-US" altLang="zh-CN" sz="2000" b="0" i="1" smtClean="0">
                                      <a:solidFill>
                                        <a:prstClr val="black"/>
                                      </a:solidFill>
                                      <a:effectLst/>
                                      <a:latin typeface="Cambria Math" panose="02040503050406030204" pitchFamily="18" charset="0"/>
                                      <a:ea typeface="Cambria Math" pitchFamily="18" charset="0"/>
                                      <a:cs typeface="Verdana" pitchFamily="34" charset="0"/>
                                    </a:rPr>
                                  </m:ctrlPr>
                                </m:dPr>
                                <m:e>
                                  <m:r>
                                    <m:rPr>
                                      <m:brk m:alnAt="7"/>
                                    </m:rP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𝑗</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𝑖</m:t>
                                  </m:r>
                                </m:e>
                              </m:d>
                              <m:r>
                                <m:rPr>
                                  <m:brk m:alnAt="7"/>
                                </m:rPr>
                                <a:rPr lang="en-US" altLang="zh-CN" sz="2000" b="0" i="1" smtClean="0">
                                  <a:solidFill>
                                    <a:prstClr val="black"/>
                                  </a:solidFill>
                                  <a:effectLst/>
                                  <a:latin typeface="Cambria Math"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 </m:t>
                              </m:r>
                              <m:r>
                                <a:rPr lang="en-US" altLang="zh-CN" sz="2000" b="0" i="1" smtClean="0">
                                  <a:solidFill>
                                    <a:prstClr val="black"/>
                                  </a:solidFill>
                                  <a:effectLst/>
                                  <a:latin typeface="Cambria Math" panose="02040503050406030204" pitchFamily="18" charset="0"/>
                                  <a:ea typeface="Cambria Math" pitchFamily="18" charset="0"/>
                                  <a:cs typeface="Verdana" pitchFamily="34" charset="0"/>
                                </a:rPr>
                                <m:t>𝐸</m:t>
                              </m:r>
                            </m:sub>
                            <m:sup/>
                            <m:e/>
                          </m:nary>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7479317" y="2697392"/>
                    <a:ext cx="983226" cy="875624"/>
                  </a:xfrm>
                  <a:prstGeom prst="rect">
                    <a:avLst/>
                  </a:prstGeom>
                  <a:blipFill rotWithShape="1">
                    <a:blip r:embed="rId3"/>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Rectangle 18">
                    <a:extLst>
                      <a:ext uri="{FF2B5EF4-FFF2-40B4-BE49-F238E27FC236}">
                        <a16:creationId xmlns:a16="http://schemas.microsoft.com/office/drawing/2014/main" id="{C0638CAC-99D6-42C5-86C4-5F0A21FFA352}"/>
                      </a:ext>
                    </a:extLst>
                  </p:cNvPr>
                  <p:cNvSpPr/>
                  <p:nvPr/>
                </p:nvSpPr>
                <p:spPr>
                  <a:xfrm>
                    <a:off x="8209603" y="2863654"/>
                    <a:ext cx="829004" cy="399084"/>
                  </a:xfrm>
                  <a:prstGeom prst="rect">
                    <a:avLst/>
                  </a:prstGeom>
                  <a:solidFill>
                    <a:schemeClr val="bg1"/>
                  </a:solid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a:solidFill>
                                    <a:prstClr val="black"/>
                                  </a:solidFill>
                                  <a:latin typeface="Cambria Math" panose="02040503050406030204" pitchFamily="18" charset="0"/>
                                  <a:ea typeface="Cambria Math" pitchFamily="18" charset="0"/>
                                  <a:cs typeface="Verdana" pitchFamily="34" charset="0"/>
                                </a:rPr>
                              </m:ctrlPr>
                            </m:sSubPr>
                            <m:e>
                              <m:r>
                                <a:rPr lang="zh-CN" altLang="en-US" sz="2400" i="1" spc="-150">
                                  <a:solidFill>
                                    <a:prstClr val="black"/>
                                  </a:solidFill>
                                  <a:latin typeface="Cambria Math" panose="02040503050406030204" pitchFamily="18" charset="0"/>
                                  <a:ea typeface="Verdana" pitchFamily="34" charset="0"/>
                                  <a:cs typeface="Verdana" pitchFamily="34" charset="0"/>
                                </a:rPr>
                                <m:t>𝜔</m:t>
                              </m:r>
                            </m:e>
                            <m:sub>
                              <m:r>
                                <a:rPr lang="en-US" altLang="zh-CN" sz="2400" i="1" spc="-150">
                                  <a:solidFill>
                                    <a:prstClr val="black"/>
                                  </a:solidFill>
                                  <a:latin typeface="Cambria Math" panose="02040503050406030204" pitchFamily="18" charset="0"/>
                                  <a:ea typeface="Cambria Math" pitchFamily="18" charset="0"/>
                                  <a:cs typeface="Verdana" pitchFamily="34" charset="0"/>
                                </a:rPr>
                                <m:t>𝑖𝑗</m:t>
                              </m:r>
                            </m:sub>
                          </m:sSub>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i="1" spc="-150">
                                  <a:solidFill>
                                    <a:srgbClr val="FF0066"/>
                                  </a:solidFill>
                                  <a:latin typeface="Cambria Math" panose="02040503050406030204" pitchFamily="18" charset="0"/>
                                  <a:ea typeface="Cambria Math" pitchFamily="18" charset="0"/>
                                  <a:cs typeface="Verdana" pitchFamily="34" charset="0"/>
                                </a:rPr>
                                <m:t>𝑗</m:t>
                              </m:r>
                            </m:sub>
                          </m:sSub>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8209603" y="2863654"/>
                    <a:ext cx="829004" cy="399084"/>
                  </a:xfrm>
                  <a:prstGeom prst="rect">
                    <a:avLst/>
                  </a:prstGeom>
                  <a:blipFill rotWithShape="1">
                    <a:blip r:embed="rId4"/>
                    <a:stretch>
                      <a:fillRect l="-2206" b="-24242"/>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Rectangle 19">
                    <a:extLst>
                      <a:ext uri="{FF2B5EF4-FFF2-40B4-BE49-F238E27FC236}">
                        <a16:creationId xmlns:a16="http://schemas.microsoft.com/office/drawing/2014/main" id="{6C9E5764-67E2-4018-A5AA-17E91F27BF40}"/>
                      </a:ext>
                    </a:extLst>
                  </p:cNvPr>
                  <p:cNvSpPr/>
                  <p:nvPr/>
                </p:nvSpPr>
                <p:spPr>
                  <a:xfrm>
                    <a:off x="6516216" y="2863141"/>
                    <a:ext cx="1461444" cy="400110"/>
                  </a:xfrm>
                  <a:prstGeom prst="rect">
                    <a:avLst/>
                  </a:prstGeom>
                  <a:ln>
                    <a:noFill/>
                    <a:prstDash val="dash"/>
                  </a:ln>
                </p:spPr>
                <p:txBody>
                  <a:bodyPr wrap="square">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r>
                            <a:rPr lang="en-US" altLang="zh-CN" sz="2000" b="0" i="1" spc="-150" smtClean="0">
                              <a:solidFill>
                                <a:prstClr val="black"/>
                              </a:solidFill>
                              <a:effectLst/>
                              <a:latin typeface="Cambria Math"/>
                              <a:ea typeface="Verdana" pitchFamily="34" charset="0"/>
                              <a:cs typeface="Verdana" pitchFamily="34" charset="0"/>
                            </a:rPr>
                            <m:t>0.15</m:t>
                          </m:r>
                          <m:r>
                            <a:rPr lang="en-US" altLang="zh-CN" sz="2000" b="0" i="1" spc="-150" smtClean="0">
                              <a:solidFill>
                                <a:prstClr val="black"/>
                              </a:solidFill>
                              <a:effectLst/>
                              <a:latin typeface="Cambria Math" pitchFamily="18" charset="0"/>
                              <a:ea typeface="Cambria Math" pitchFamily="18" charset="0"/>
                              <a:cs typeface="Verdana" pitchFamily="34" charset="0"/>
                            </a:rPr>
                            <m:t>+</m:t>
                          </m:r>
                          <m:r>
                            <a:rPr lang="en-US" altLang="zh-CN" sz="2000" b="0" i="1" spc="-150" smtClean="0">
                              <a:solidFill>
                                <a:prstClr val="black"/>
                              </a:solidFill>
                              <a:effectLst/>
                              <a:latin typeface="Cambria Math"/>
                              <a:ea typeface="Cambria Math" pitchFamily="18" charset="0"/>
                              <a:cs typeface="Verdana" pitchFamily="34" charset="0"/>
                            </a:rPr>
                            <m:t>0.85</m:t>
                          </m:r>
                        </m:oMath>
                      </m:oMathPara>
                    </a14:m>
                    <a:endParaRPr lang="en-US" altLang="zh-CN" sz="20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516216" y="2863141"/>
                    <a:ext cx="1461444" cy="400110"/>
                  </a:xfrm>
                  <a:prstGeom prst="rect">
                    <a:avLst/>
                  </a:prstGeom>
                  <a:blipFill rotWithShape="1">
                    <a:blip r:embed="rId5"/>
                    <a:stretch>
                      <a:fillRect/>
                    </a:stretch>
                  </a:blipFill>
                  <a:ln>
                    <a:no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Rectangle 20">
                    <a:extLst>
                      <a:ext uri="{FF2B5EF4-FFF2-40B4-BE49-F238E27FC236}">
                        <a16:creationId xmlns:a16="http://schemas.microsoft.com/office/drawing/2014/main" id="{82958CB5-C5CE-47DF-9466-CF8B8AD200E1}"/>
                      </a:ext>
                    </a:extLst>
                  </p:cNvPr>
                  <p:cNvSpPr/>
                  <p:nvPr/>
                </p:nvSpPr>
                <p:spPr>
                  <a:xfrm>
                    <a:off x="5967149" y="2878530"/>
                    <a:ext cx="765091" cy="369332"/>
                  </a:xfrm>
                  <a:prstGeom prst="rect">
                    <a:avLst/>
                  </a:prstGeom>
                  <a:noFill/>
                  <a:ln>
                    <a:noFill/>
                    <a:prstDash val="dash"/>
                  </a:ln>
                </p:spPr>
                <p:txBody>
                  <a:bodyPr wrap="square" lIns="0" tIns="0" rIns="0" bIns="0">
                    <a:spAutoFit/>
                  </a:bodyPr>
                  <a:lstStyle/>
                  <a:p>
                    <a:pPr marL="441325" lvl="0" indent="-384175" algn="r" fontAlgn="auto">
                      <a:spcBef>
                        <a:spcPct val="20000"/>
                      </a:spcBef>
                      <a:spcAft>
                        <a:spcPts val="0"/>
                      </a:spcAft>
                      <a:buClr>
                        <a:srgbClr val="FF0066"/>
                      </a:buClr>
                    </a:pPr>
                    <a14:m>
                      <m:oMathPara xmlns:m="http://schemas.openxmlformats.org/officeDocument/2006/math">
                        <m:oMathParaPr>
                          <m:jc m:val="left"/>
                        </m:oMathParaPr>
                        <m:oMath xmlns:m="http://schemas.openxmlformats.org/officeDocument/2006/math">
                          <m:sSub>
                            <m:sSubPr>
                              <m:ctrlPr>
                                <a:rPr lang="en-US" altLang="zh-CN" sz="2400" i="1" spc="-150" smtClean="0">
                                  <a:solidFill>
                                    <a:srgbClr val="FF0066"/>
                                  </a:solidFill>
                                  <a:latin typeface="Cambria Math" panose="02040503050406030204" pitchFamily="18" charset="0"/>
                                  <a:ea typeface="Cambria Math" pitchFamily="18" charset="0"/>
                                  <a:cs typeface="Verdana" pitchFamily="34" charset="0"/>
                                </a:rPr>
                              </m:ctrlPr>
                            </m:sSubPr>
                            <m:e>
                              <m:r>
                                <a:rPr lang="en-US" altLang="zh-CN" sz="2400" i="1" spc="-150" smtClean="0">
                                  <a:solidFill>
                                    <a:srgbClr val="FF0066"/>
                                  </a:solidFill>
                                  <a:latin typeface="Cambria Math" panose="02040503050406030204" pitchFamily="18" charset="0"/>
                                  <a:ea typeface="Cambria Math" pitchFamily="18" charset="0"/>
                                  <a:cs typeface="Verdana" pitchFamily="34" charset="0"/>
                                </a:rPr>
                                <m:t> </m:t>
                              </m:r>
                              <m:r>
                                <a:rPr lang="en-US" altLang="zh-CN" sz="2400" i="1" spc="-150">
                                  <a:solidFill>
                                    <a:srgbClr val="FF0066"/>
                                  </a:solidFill>
                                  <a:latin typeface="Cambria Math" panose="02040503050406030204" pitchFamily="18" charset="0"/>
                                  <a:ea typeface="Cambria Math" pitchFamily="18" charset="0"/>
                                  <a:cs typeface="Verdana" pitchFamily="34" charset="0"/>
                                </a:rPr>
                                <m:t>𝑅</m:t>
                              </m:r>
                            </m:e>
                            <m:sub>
                              <m:r>
                                <a:rPr lang="en-US" altLang="zh-CN" sz="2400" b="0" i="1" spc="-150" smtClean="0">
                                  <a:solidFill>
                                    <a:srgbClr val="FF0066"/>
                                  </a:solidFill>
                                  <a:latin typeface="Cambria Math" panose="02040503050406030204" pitchFamily="18" charset="0"/>
                                  <a:ea typeface="Cambria Math" pitchFamily="18" charset="0"/>
                                  <a:cs typeface="Verdana" pitchFamily="34" charset="0"/>
                                </a:rPr>
                                <m:t>𝑖</m:t>
                              </m:r>
                            </m:sub>
                          </m:sSub>
                          <m:r>
                            <a:rPr lang="en-US" altLang="zh-CN" sz="2400" b="0" i="1" spc="-150" smtClean="0">
                              <a:solidFill>
                                <a:srgbClr val="FF0066"/>
                              </a:solidFill>
                              <a:latin typeface="Cambria Math" pitchFamily="18" charset="0"/>
                              <a:ea typeface="Cambria Math" pitchFamily="18" charset="0"/>
                              <a:cs typeface="Verdana" pitchFamily="34" charset="0"/>
                            </a:rPr>
                            <m:t> </m:t>
                          </m:r>
                          <m:r>
                            <a:rPr lang="en-US" altLang="zh-CN" sz="2400" b="0" i="1" spc="-150" smtClean="0">
                              <a:solidFill>
                                <a:schemeClr val="tx1"/>
                              </a:solidFill>
                              <a:latin typeface="Cambria Math" pitchFamily="18" charset="0"/>
                              <a:ea typeface="Cambria Math" pitchFamily="18" charset="0"/>
                              <a:cs typeface="Verdana" pitchFamily="34" charset="0"/>
                            </a:rPr>
                            <m:t>=</m:t>
                          </m:r>
                        </m:oMath>
                      </m:oMathPara>
                    </a14:m>
                    <a:endParaRPr lang="en-US" altLang="zh-CN" sz="2400" i="1" spc="-150" dirty="0">
                      <a:solidFill>
                        <a:prstClr val="black"/>
                      </a:solidFill>
                      <a:effectLst/>
                      <a:latin typeface="Cambria Math" pitchFamily="18" charset="0"/>
                      <a:ea typeface="Cambria Math" pitchFamily="18" charset="0"/>
                      <a:cs typeface="Verdana"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5967149" y="2878530"/>
                    <a:ext cx="765091" cy="369332"/>
                  </a:xfrm>
                  <a:prstGeom prst="rect">
                    <a:avLst/>
                  </a:prstGeom>
                  <a:blipFill rotWithShape="1">
                    <a:blip r:embed="rId28"/>
                    <a:stretch>
                      <a:fillRect l="-800" b="-18333"/>
                    </a:stretch>
                  </a:blipFill>
                  <a:ln>
                    <a:noFill/>
                    <a:prstDash val="dash"/>
                  </a:ln>
                </p:spPr>
                <p:txBody>
                  <a:bodyPr/>
                  <a:lstStyle/>
                  <a:p>
                    <a:r>
                      <a:rPr lang="zh-CN" altLang="en-US">
                        <a:noFill/>
                      </a:rPr>
                      <a:t> </a:t>
                    </a:r>
                  </a:p>
                </p:txBody>
              </p:sp>
            </mc:Fallback>
          </mc:AlternateContent>
        </p:grpSp>
        <p:grpSp>
          <p:nvGrpSpPr>
            <p:cNvPr id="47" name="Group 3">
              <a:extLst>
                <a:ext uri="{FF2B5EF4-FFF2-40B4-BE49-F238E27FC236}">
                  <a16:creationId xmlns:a16="http://schemas.microsoft.com/office/drawing/2014/main" id="{940B9512-E2E3-444F-9538-BE3771CF7A24}"/>
                </a:ext>
              </a:extLst>
            </p:cNvPr>
            <p:cNvGrpSpPr/>
            <p:nvPr/>
          </p:nvGrpSpPr>
          <p:grpSpPr>
            <a:xfrm>
              <a:off x="251520" y="1340768"/>
              <a:ext cx="8595977" cy="1265366"/>
              <a:chOff x="251520" y="1340768"/>
              <a:chExt cx="8595977" cy="1265366"/>
            </a:xfrm>
          </p:grpSpPr>
          <p:sp>
            <p:nvSpPr>
              <p:cNvPr id="48" name="Rectangle 12">
                <a:extLst>
                  <a:ext uri="{FF2B5EF4-FFF2-40B4-BE49-F238E27FC236}">
                    <a16:creationId xmlns:a16="http://schemas.microsoft.com/office/drawing/2014/main" id="{C2E4273A-7710-4E59-9BFC-830F62E84EA6}"/>
                  </a:ext>
                </a:extLst>
              </p:cNvPr>
              <p:cNvSpPr/>
              <p:nvPr/>
            </p:nvSpPr>
            <p:spPr>
              <a:xfrm>
                <a:off x="612481" y="1700808"/>
                <a:ext cx="8208000" cy="468000"/>
              </a:xfrm>
              <a:prstGeom prst="rect">
                <a:avLst/>
              </a:prstGeom>
              <a:solidFill>
                <a:srgbClr val="FFFFE5">
                  <a:alpha val="5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11">
                <a:extLst>
                  <a:ext uri="{FF2B5EF4-FFF2-40B4-BE49-F238E27FC236}">
                    <a16:creationId xmlns:a16="http://schemas.microsoft.com/office/drawing/2014/main" id="{F8278939-35DE-48B5-8B8F-7B4AD370819B}"/>
                  </a:ext>
                </a:extLst>
              </p:cNvPr>
              <p:cNvSpPr/>
              <p:nvPr/>
            </p:nvSpPr>
            <p:spPr>
              <a:xfrm>
                <a:off x="279401" y="1340768"/>
                <a:ext cx="7704000" cy="468000"/>
              </a:xfrm>
              <a:prstGeom prst="rect">
                <a:avLst/>
              </a:prstGeom>
              <a:solidFill>
                <a:srgbClr val="FFFFE5">
                  <a:alpha val="69804"/>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2">
                <a:extLst>
                  <a:ext uri="{FF2B5EF4-FFF2-40B4-BE49-F238E27FC236}">
                    <a16:creationId xmlns:a16="http://schemas.microsoft.com/office/drawing/2014/main" id="{4FC78A99-0D0A-410E-AD7C-07F1FE39C475}"/>
                  </a:ext>
                </a:extLst>
              </p:cNvPr>
              <p:cNvSpPr/>
              <p:nvPr/>
            </p:nvSpPr>
            <p:spPr>
              <a:xfrm>
                <a:off x="251520" y="1340768"/>
                <a:ext cx="8595977" cy="769441"/>
              </a:xfrm>
              <a:prstGeom prst="rect">
                <a:avLst/>
              </a:prstGeom>
            </p:spPr>
            <p:txBody>
              <a:bodyPr wrap="square">
                <a:spAutoFit/>
              </a:bodyPr>
              <a:lstStyle/>
              <a:p>
                <a:pPr marL="363538" lvl="1" indent="-322263">
                  <a:buClr>
                    <a:srgbClr val="FF0066"/>
                  </a:buClr>
                  <a:buNone/>
                </a:pPr>
                <a:r>
                  <a:rPr lang="en-US" altLang="zh-CN" sz="2200" dirty="0">
                    <a:solidFill>
                      <a:prstClr val="black"/>
                    </a:solidFill>
                    <a:latin typeface="Century Gothic" pitchFamily="34" charset="0"/>
                    <a:ea typeface="Verdana" pitchFamily="34" charset="0"/>
                    <a:cs typeface="Verdana" pitchFamily="34" charset="0"/>
                  </a:rPr>
                  <a:t>Coding graph algorithms as </a:t>
                </a:r>
                <a:r>
                  <a:rPr lang="en-US" altLang="zh-CN" sz="2200" dirty="0">
                    <a:solidFill>
                      <a:srgbClr val="FF0066"/>
                    </a:solidFill>
                    <a:latin typeface="Century Gothic" pitchFamily="34" charset="0"/>
                    <a:ea typeface="Verdana" pitchFamily="34" charset="0"/>
                    <a:cs typeface="Verdana" pitchFamily="34" charset="0"/>
                  </a:rPr>
                  <a:t>vertex-centric</a:t>
                </a:r>
                <a:r>
                  <a:rPr lang="en-US" altLang="zh-CN" sz="2200" dirty="0">
                    <a:solidFill>
                      <a:prstClr val="black"/>
                    </a:solidFill>
                    <a:latin typeface="Century Gothic" pitchFamily="34" charset="0"/>
                    <a:ea typeface="Verdana" pitchFamily="34" charset="0"/>
                    <a:cs typeface="Verdana" pitchFamily="34" charset="0"/>
                  </a:rPr>
                  <a:t> programs to process </a:t>
                </a:r>
                <a:r>
                  <a:rPr lang="en-US" altLang="zh-CN" sz="2200" dirty="0">
                    <a:solidFill>
                      <a:srgbClr val="FF0066"/>
                    </a:solidFill>
                    <a:latin typeface="Century Gothic" pitchFamily="34" charset="0"/>
                    <a:ea typeface="Verdana" pitchFamily="34" charset="0"/>
                    <a:cs typeface="Verdana" pitchFamily="34" charset="0"/>
                  </a:rPr>
                  <a:t>vertices</a:t>
                </a:r>
                <a:r>
                  <a:rPr lang="en-US" altLang="zh-CN" sz="2200" dirty="0">
                    <a:solidFill>
                      <a:prstClr val="black"/>
                    </a:solidFill>
                    <a:latin typeface="Century Gothic" pitchFamily="34" charset="0"/>
                    <a:ea typeface="Verdana" pitchFamily="34" charset="0"/>
                    <a:cs typeface="Verdana" pitchFamily="34" charset="0"/>
                  </a:rPr>
                  <a:t> in parallel and communicate along </a:t>
                </a:r>
                <a:r>
                  <a:rPr lang="en-US" altLang="zh-CN" sz="2200" dirty="0">
                    <a:solidFill>
                      <a:srgbClr val="FF0066"/>
                    </a:solidFill>
                    <a:latin typeface="Century Gothic" pitchFamily="34" charset="0"/>
                    <a:ea typeface="Verdana" pitchFamily="34" charset="0"/>
                    <a:cs typeface="Verdana" pitchFamily="34" charset="0"/>
                  </a:rPr>
                  <a:t>edges</a:t>
                </a:r>
              </a:p>
            </p:txBody>
          </p:sp>
          <p:sp>
            <p:nvSpPr>
              <p:cNvPr id="51" name="Rectangle 4">
                <a:extLst>
                  <a:ext uri="{FF2B5EF4-FFF2-40B4-BE49-F238E27FC236}">
                    <a16:creationId xmlns:a16="http://schemas.microsoft.com/office/drawing/2014/main" id="{1CF96D16-6B96-4FBF-A81D-3E62BF9FFCD4}"/>
                  </a:ext>
                </a:extLst>
              </p:cNvPr>
              <p:cNvSpPr/>
              <p:nvPr/>
            </p:nvSpPr>
            <p:spPr>
              <a:xfrm>
                <a:off x="3779912" y="2144469"/>
                <a:ext cx="4923568" cy="461665"/>
              </a:xfrm>
              <a:prstGeom prst="rect">
                <a:avLst/>
              </a:prstGeom>
            </p:spPr>
            <p:txBody>
              <a:bodyPr wrap="square">
                <a:spAutoFit/>
              </a:bodyPr>
              <a:lstStyle/>
              <a:p>
                <a:pPr algn="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400" i="1"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Think as a Vertex</a:t>
                </a:r>
                <a:r>
                  <a:rPr lang="en-US" altLang="zh-CN" sz="2400" dirty="0">
                    <a:solidFill>
                      <a:prstClr val="black"/>
                    </a:solidFill>
                    <a:effectLst>
                      <a:outerShdw blurRad="38100" dist="38100" dir="2700000" algn="tl">
                        <a:srgbClr val="000000">
                          <a:alpha val="43137"/>
                        </a:srgbClr>
                      </a:outerShdw>
                    </a:effectLst>
                    <a:latin typeface="Century Gothic" pitchFamily="34" charset="0"/>
                    <a:ea typeface="Verdana" pitchFamily="34" charset="0"/>
                    <a:cs typeface="Verdana" pitchFamily="34" charset="0"/>
                  </a:rPr>
                  <a:t>" </a:t>
                </a:r>
                <a:r>
                  <a:rPr lang="en-US" altLang="zh-CN" sz="2200" dirty="0">
                    <a:solidFill>
                      <a:prstClr val="black"/>
                    </a:solidFill>
                    <a:latin typeface="Century Gothic" pitchFamily="34" charset="0"/>
                    <a:ea typeface="Verdana" pitchFamily="34" charset="0"/>
                    <a:cs typeface="Verdana" pitchFamily="34" charset="0"/>
                  </a:rPr>
                  <a:t>philosophy </a:t>
                </a:r>
                <a:endParaRPr lang="zh-CN" altLang="en-US" sz="2200" dirty="0">
                  <a:latin typeface="Century Gothic" pitchFamily="34" charset="0"/>
                </a:endParaRPr>
              </a:p>
            </p:txBody>
          </p:sp>
        </p:grpSp>
      </p:grpSp>
      <p:grpSp>
        <p:nvGrpSpPr>
          <p:cNvPr id="56" name="Group 5">
            <a:extLst>
              <a:ext uri="{FF2B5EF4-FFF2-40B4-BE49-F238E27FC236}">
                <a16:creationId xmlns:a16="http://schemas.microsoft.com/office/drawing/2014/main" id="{30B2E2BD-D817-4733-B01D-B0DCBE1FA654}"/>
              </a:ext>
            </a:extLst>
          </p:cNvPr>
          <p:cNvGrpSpPr/>
          <p:nvPr/>
        </p:nvGrpSpPr>
        <p:grpSpPr>
          <a:xfrm>
            <a:off x="6452696" y="3841616"/>
            <a:ext cx="3636000" cy="2591713"/>
            <a:chOff x="5112464" y="3897343"/>
            <a:chExt cx="3636000" cy="2591713"/>
          </a:xfrm>
        </p:grpSpPr>
        <p:sp>
          <p:nvSpPr>
            <p:cNvPr id="58" name="TextBox 52">
              <a:extLst>
                <a:ext uri="{FF2B5EF4-FFF2-40B4-BE49-F238E27FC236}">
                  <a16:creationId xmlns:a16="http://schemas.microsoft.com/office/drawing/2014/main" id="{6196CD21-4FBF-41A1-AA68-ED7925BEF015}"/>
                </a:ext>
              </a:extLst>
            </p:cNvPr>
            <p:cNvSpPr txBox="1"/>
            <p:nvPr/>
          </p:nvSpPr>
          <p:spPr>
            <a:xfrm>
              <a:off x="5148063" y="3897343"/>
              <a:ext cx="3600401" cy="2554545"/>
            </a:xfrm>
            <a:prstGeom prst="rect">
              <a:avLst/>
            </a:prstGeom>
            <a:noFill/>
          </p:spPr>
          <p:txBody>
            <a:bodyPr wrap="square" rtlCol="0">
              <a:spAutoFit/>
            </a:bodyPr>
            <a:lstStyle/>
            <a:p>
              <a:r>
                <a:rPr lang="en-US" altLang="zh-CN" sz="2400" dirty="0">
                  <a:latin typeface="Cambria Math" pitchFamily="18" charset="0"/>
                  <a:ea typeface="Cambria Math" pitchFamily="18" charset="0"/>
                  <a:cs typeface="Consolas" pitchFamily="49" charset="0"/>
                </a:rPr>
                <a:t>C</a:t>
              </a:r>
              <a:r>
                <a:rPr lang="en-US" altLang="zh-CN" sz="2000" dirty="0">
                  <a:latin typeface="Cambria Math" pitchFamily="18" charset="0"/>
                  <a:ea typeface="Cambria Math" pitchFamily="18" charset="0"/>
                  <a:cs typeface="Consolas" pitchFamily="49" charset="0"/>
                </a:rPr>
                <a:t>OMPUTE(</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solidFill>
                    <a:srgbClr val="0000FF"/>
                  </a:solidFill>
                  <a:latin typeface="Cambria Math" pitchFamily="18" charset="0"/>
                  <a:ea typeface="Cambria Math" pitchFamily="18" charset="0"/>
                  <a:cs typeface="Consolas" pitchFamily="49" charset="0"/>
                </a:rPr>
                <a:t>    foreach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.in_nbrs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.rank</a:t>
              </a:r>
              <a:r>
                <a:rPr lang="en-US" altLang="zh-CN" sz="2000" dirty="0">
                  <a:latin typeface="Cambria Math" pitchFamily="18" charset="0"/>
                  <a:ea typeface="Cambria Math" pitchFamily="18" charset="0"/>
                  <a:cs typeface="Consolas" pitchFamily="49" charset="0"/>
                </a:rPr>
                <a:t> / </a:t>
              </a:r>
              <a:r>
                <a:rPr lang="en-US" altLang="zh-CN" sz="2000" b="1" dirty="0" err="1">
                  <a:latin typeface="Cambria Math" pitchFamily="18" charset="0"/>
                  <a:ea typeface="Cambria Math" pitchFamily="18" charset="0"/>
                  <a:cs typeface="Consolas" pitchFamily="49" charset="0"/>
                </a:rPr>
                <a:t>n</a:t>
              </a:r>
              <a:r>
                <a:rPr lang="en-US" altLang="zh-CN" sz="2000" dirty="0" err="1">
                  <a:latin typeface="Cambria Math" pitchFamily="18" charset="0"/>
                  <a:ea typeface="Cambria Math" pitchFamily="18" charset="0"/>
                  <a:cs typeface="Consolas" pitchFamily="49" charset="0"/>
                </a:rPr>
                <a:t>.nedges</a:t>
              </a:r>
              <a:endParaRPr lang="en-US" altLang="zh-CN" sz="2000" dirty="0">
                <a:latin typeface="Cambria Math" pitchFamily="18" charset="0"/>
                <a:ea typeface="Cambria Math" pitchFamily="18" charset="0"/>
                <a:cs typeface="Consolas" pitchFamily="49" charset="0"/>
              </a:endParaRP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.rank = </a:t>
              </a:r>
              <a:r>
                <a:rPr lang="en-US" altLang="zh-CN" sz="2000" dirty="0">
                  <a:solidFill>
                    <a:srgbClr val="C00000"/>
                  </a:solidFill>
                  <a:latin typeface="Cambria Math" pitchFamily="18" charset="0"/>
                  <a:ea typeface="Cambria Math" pitchFamily="18" charset="0"/>
                  <a:cs typeface="Consolas" pitchFamily="49" charset="0"/>
                </a:rPr>
                <a:t>0.15</a:t>
              </a:r>
              <a:r>
                <a:rPr lang="en-US" altLang="zh-CN" sz="2000" dirty="0">
                  <a:solidFill>
                    <a:schemeClr val="accent6">
                      <a:lumMod val="75000"/>
                    </a:schemeClr>
                  </a:solidFill>
                  <a:latin typeface="Cambria Math" pitchFamily="18" charset="0"/>
                  <a:ea typeface="Cambria Math" pitchFamily="18" charset="0"/>
                  <a:cs typeface="Consolas" pitchFamily="49" charset="0"/>
                </a:rPr>
                <a:t> </a:t>
              </a:r>
              <a:r>
                <a:rPr lang="en-US" altLang="zh-CN" sz="2000" dirty="0">
                  <a:latin typeface="Cambria Math" pitchFamily="18" charset="0"/>
                  <a:ea typeface="Cambria Math" pitchFamily="18" charset="0"/>
                  <a:cs typeface="Consolas" pitchFamily="49" charset="0"/>
                </a:rPr>
                <a:t>+ </a:t>
              </a:r>
              <a:r>
                <a:rPr lang="en-US" altLang="zh-CN" sz="2000" dirty="0">
                  <a:solidFill>
                    <a:srgbClr val="C00000"/>
                  </a:solidFill>
                  <a:latin typeface="Cambria Math" pitchFamily="18" charset="0"/>
                  <a:ea typeface="Cambria Math" pitchFamily="18" charset="0"/>
                  <a:cs typeface="Consolas" pitchFamily="49" charset="0"/>
                </a:rPr>
                <a:t>0.85 </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sum</a:t>
              </a:r>
            </a:p>
            <a:p>
              <a:endParaRPr lang="en-US" altLang="zh-CN" sz="8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if</a:t>
              </a:r>
              <a:r>
                <a:rPr lang="en-US" altLang="zh-CN" sz="2000" dirty="0">
                  <a:latin typeface="Cambria Math" pitchFamily="18" charset="0"/>
                  <a:ea typeface="Cambria Math" pitchFamily="18" charset="0"/>
                  <a:cs typeface="Consolas" pitchFamily="49" charset="0"/>
                </a:rPr>
                <a:t> !converged(</a:t>
              </a:r>
              <a:r>
                <a:rPr lang="en-US" altLang="zh-CN" sz="2000" b="1" dirty="0">
                  <a:latin typeface="Cambria Math" pitchFamily="18" charset="0"/>
                  <a:ea typeface="Cambria Math" pitchFamily="18" charset="0"/>
                  <a:cs typeface="Consolas" pitchFamily="49" charset="0"/>
                </a:rPr>
                <a:t>v</a:t>
              </a:r>
              <a:r>
                <a:rPr lang="en-US" altLang="zh-CN" sz="2000" dirty="0">
                  <a:latin typeface="Cambria Math" pitchFamily="18" charset="0"/>
                  <a:ea typeface="Cambria Math" pitchFamily="18" charset="0"/>
                  <a:cs typeface="Consolas" pitchFamily="49" charset="0"/>
                </a:rPr>
                <a:t>)</a:t>
              </a:r>
            </a:p>
            <a:p>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foreach</a:t>
              </a:r>
              <a:r>
                <a:rPr lang="en-US" altLang="zh-CN" sz="2000" dirty="0">
                  <a:latin typeface="Cambria Math" pitchFamily="18" charset="0"/>
                  <a:ea typeface="Cambria Math" pitchFamily="18" charset="0"/>
                  <a:cs typeface="Consolas" pitchFamily="49" charset="0"/>
                </a:rPr>
                <a:t> </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 </a:t>
              </a:r>
              <a:r>
                <a:rPr lang="en-US" altLang="zh-CN" sz="2000" dirty="0">
                  <a:solidFill>
                    <a:srgbClr val="0000FF"/>
                  </a:solidFill>
                  <a:latin typeface="Cambria Math" pitchFamily="18" charset="0"/>
                  <a:ea typeface="Cambria Math" pitchFamily="18" charset="0"/>
                  <a:cs typeface="Consolas" pitchFamily="49" charset="0"/>
                </a:rPr>
                <a:t>in</a:t>
              </a:r>
              <a:r>
                <a:rPr lang="en-US" altLang="zh-CN" sz="2000" dirty="0">
                  <a:latin typeface="Cambria Math" pitchFamily="18" charset="0"/>
                  <a:ea typeface="Cambria Math" pitchFamily="18" charset="0"/>
                  <a:cs typeface="Consolas" pitchFamily="49" charset="0"/>
                </a:rPr>
                <a:t> </a:t>
              </a:r>
              <a:r>
                <a:rPr lang="en-US" altLang="zh-CN" sz="2000" b="1" dirty="0" err="1">
                  <a:latin typeface="Cambria Math" pitchFamily="18" charset="0"/>
                  <a:ea typeface="Cambria Math" pitchFamily="18" charset="0"/>
                  <a:cs typeface="Consolas" pitchFamily="49" charset="0"/>
                </a:rPr>
                <a:t>v</a:t>
              </a:r>
              <a:r>
                <a:rPr lang="en-US" altLang="zh-CN" sz="2000" dirty="0" err="1">
                  <a:latin typeface="Cambria Math" pitchFamily="18" charset="0"/>
                  <a:ea typeface="Cambria Math" pitchFamily="18" charset="0"/>
                  <a:cs typeface="Consolas" pitchFamily="49" charset="0"/>
                </a:rPr>
                <a:t>.out_nbrs</a:t>
              </a:r>
              <a:endParaRPr lang="en-US" altLang="zh-CN" sz="2000" dirty="0">
                <a:latin typeface="Cambria Math" pitchFamily="18" charset="0"/>
                <a:ea typeface="Cambria Math" pitchFamily="18" charset="0"/>
                <a:cs typeface="Consolas" pitchFamily="49" charset="0"/>
              </a:endParaRPr>
            </a:p>
            <a:p>
              <a:r>
                <a:rPr lang="en-US" altLang="zh-CN" sz="2000" dirty="0">
                  <a:latin typeface="Cambria Math" pitchFamily="18" charset="0"/>
                  <a:ea typeface="Cambria Math" pitchFamily="18" charset="0"/>
                  <a:cs typeface="Consolas" pitchFamily="49" charset="0"/>
                </a:rPr>
                <a:t>            activate(</a:t>
              </a:r>
              <a:r>
                <a:rPr lang="en-US" altLang="zh-CN" sz="2000" b="1" dirty="0">
                  <a:latin typeface="Cambria Math" pitchFamily="18" charset="0"/>
                  <a:ea typeface="Cambria Math" pitchFamily="18" charset="0"/>
                  <a:cs typeface="Consolas" pitchFamily="49" charset="0"/>
                </a:rPr>
                <a:t>n</a:t>
              </a:r>
              <a:r>
                <a:rPr lang="en-US" altLang="zh-CN" sz="2000" dirty="0">
                  <a:latin typeface="Cambria Math" pitchFamily="18" charset="0"/>
                  <a:ea typeface="Cambria Math" pitchFamily="18" charset="0"/>
                  <a:cs typeface="Consolas" pitchFamily="49" charset="0"/>
                </a:rPr>
                <a:t>)</a:t>
              </a:r>
            </a:p>
          </p:txBody>
        </p:sp>
        <p:sp>
          <p:nvSpPr>
            <p:cNvPr id="61" name="Rounded Rectangle 53">
              <a:extLst>
                <a:ext uri="{FF2B5EF4-FFF2-40B4-BE49-F238E27FC236}">
                  <a16:creationId xmlns:a16="http://schemas.microsoft.com/office/drawing/2014/main" id="{635695E9-6578-4FC0-9BDE-6619DC27D18D}"/>
                </a:ext>
              </a:extLst>
            </p:cNvPr>
            <p:cNvSpPr/>
            <p:nvPr/>
          </p:nvSpPr>
          <p:spPr>
            <a:xfrm>
              <a:off x="5112464" y="3933056"/>
              <a:ext cx="3636000" cy="2556000"/>
            </a:xfrm>
            <a:prstGeom prst="roundRect">
              <a:avLst>
                <a:gd name="adj" fmla="val 4155"/>
              </a:avLst>
            </a:prstGeom>
            <a:noFill/>
            <a:ln w="3175">
              <a:solidFill>
                <a:schemeClr val="tx1"/>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Rectangle 38">
            <a:extLst>
              <a:ext uri="{FF2B5EF4-FFF2-40B4-BE49-F238E27FC236}">
                <a16:creationId xmlns:a16="http://schemas.microsoft.com/office/drawing/2014/main" id="{A00424C0-2954-4654-A9EA-DFDCAF1C64AD}"/>
              </a:ext>
            </a:extLst>
          </p:cNvPr>
          <p:cNvSpPr/>
          <p:nvPr/>
        </p:nvSpPr>
        <p:spPr>
          <a:xfrm>
            <a:off x="6668680" y="4273481"/>
            <a:ext cx="3276000" cy="627000"/>
          </a:xfrm>
          <a:prstGeom prst="rect">
            <a:avLst/>
          </a:prstGeom>
          <a:solidFill>
            <a:srgbClr val="00FFFF">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Straight Connector 45">
            <a:extLst>
              <a:ext uri="{FF2B5EF4-FFF2-40B4-BE49-F238E27FC236}">
                <a16:creationId xmlns:a16="http://schemas.microsoft.com/office/drawing/2014/main" id="{5161C24A-0A14-44FF-97FC-BB897F731D31}"/>
              </a:ext>
            </a:extLst>
          </p:cNvPr>
          <p:cNvCxnSpPr>
            <a:stCxn id="73" idx="6"/>
            <a:endCxn id="67" idx="2"/>
          </p:cNvCxnSpPr>
          <p:nvPr/>
        </p:nvCxnSpPr>
        <p:spPr>
          <a:xfrm>
            <a:off x="3062781" y="5533744"/>
            <a:ext cx="47322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46">
            <a:extLst>
              <a:ext uri="{FF2B5EF4-FFF2-40B4-BE49-F238E27FC236}">
                <a16:creationId xmlns:a16="http://schemas.microsoft.com/office/drawing/2014/main" id="{4860FC39-700F-41D3-A88C-A5DC88F8EABF}"/>
              </a:ext>
            </a:extLst>
          </p:cNvPr>
          <p:cNvCxnSpPr>
            <a:stCxn id="70" idx="7"/>
            <a:endCxn id="73" idx="3"/>
          </p:cNvCxnSpPr>
          <p:nvPr/>
        </p:nvCxnSpPr>
        <p:spPr>
          <a:xfrm flipV="1">
            <a:off x="2475135" y="5661023"/>
            <a:ext cx="280367" cy="379328"/>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54">
            <a:extLst>
              <a:ext uri="{FF2B5EF4-FFF2-40B4-BE49-F238E27FC236}">
                <a16:creationId xmlns:a16="http://schemas.microsoft.com/office/drawing/2014/main" id="{81433620-9EF7-4BA9-991B-ACA306368421}"/>
              </a:ext>
            </a:extLst>
          </p:cNvPr>
          <p:cNvCxnSpPr>
            <a:stCxn id="73" idx="0"/>
            <a:endCxn id="68" idx="4"/>
          </p:cNvCxnSpPr>
          <p:nvPr/>
        </p:nvCxnSpPr>
        <p:spPr>
          <a:xfrm flipV="1">
            <a:off x="2882781" y="4907430"/>
            <a:ext cx="0" cy="446314"/>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55">
            <a:extLst>
              <a:ext uri="{FF2B5EF4-FFF2-40B4-BE49-F238E27FC236}">
                <a16:creationId xmlns:a16="http://schemas.microsoft.com/office/drawing/2014/main" id="{0F52378B-0EE7-41E7-BB41-65C9BEF9C338}"/>
              </a:ext>
            </a:extLst>
          </p:cNvPr>
          <p:cNvCxnSpPr>
            <a:stCxn id="69" idx="6"/>
            <a:endCxn id="73" idx="2"/>
          </p:cNvCxnSpPr>
          <p:nvPr/>
        </p:nvCxnSpPr>
        <p:spPr>
          <a:xfrm>
            <a:off x="2239824" y="5533744"/>
            <a:ext cx="462957" cy="0"/>
          </a:xfrm>
          <a:prstGeom prst="line">
            <a:avLst/>
          </a:prstGeom>
          <a:noFill/>
          <a:ln w="28575">
            <a:solidFill>
              <a:schemeClr val="tx1"/>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7" name="Oval 56">
            <a:extLst>
              <a:ext uri="{FF2B5EF4-FFF2-40B4-BE49-F238E27FC236}">
                <a16:creationId xmlns:a16="http://schemas.microsoft.com/office/drawing/2014/main" id="{3710D2FB-1D72-46E8-9BEE-1C0D040936E9}"/>
              </a:ext>
            </a:extLst>
          </p:cNvPr>
          <p:cNvSpPr/>
          <p:nvPr/>
        </p:nvSpPr>
        <p:spPr>
          <a:xfrm>
            <a:off x="3536008" y="5353744"/>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8" name="Oval 57">
            <a:extLst>
              <a:ext uri="{FF2B5EF4-FFF2-40B4-BE49-F238E27FC236}">
                <a16:creationId xmlns:a16="http://schemas.microsoft.com/office/drawing/2014/main" id="{6DED313E-2E58-4C98-B790-5BD8D98F93BF}"/>
              </a:ext>
            </a:extLst>
          </p:cNvPr>
          <p:cNvSpPr/>
          <p:nvPr/>
        </p:nvSpPr>
        <p:spPr>
          <a:xfrm>
            <a:off x="2702781" y="4547430"/>
            <a:ext cx="360000" cy="360000"/>
          </a:xfrm>
          <a:prstGeom prst="ellipse">
            <a:avLst/>
          </a:prstGeom>
          <a:solidFill>
            <a:srgbClr val="CCFFFF"/>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69" name="Oval 58">
            <a:extLst>
              <a:ext uri="{FF2B5EF4-FFF2-40B4-BE49-F238E27FC236}">
                <a16:creationId xmlns:a16="http://schemas.microsoft.com/office/drawing/2014/main" id="{C2EA4059-38CA-430D-983F-AD247D34FD77}"/>
              </a:ext>
            </a:extLst>
          </p:cNvPr>
          <p:cNvSpPr/>
          <p:nvPr/>
        </p:nvSpPr>
        <p:spPr>
          <a:xfrm>
            <a:off x="1879824" y="5353744"/>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0" name="Oval 59">
            <a:extLst>
              <a:ext uri="{FF2B5EF4-FFF2-40B4-BE49-F238E27FC236}">
                <a16:creationId xmlns:a16="http://schemas.microsoft.com/office/drawing/2014/main" id="{BCF0B83E-D76B-49D7-A73B-34ACC027B672}"/>
              </a:ext>
            </a:extLst>
          </p:cNvPr>
          <p:cNvSpPr/>
          <p:nvPr/>
        </p:nvSpPr>
        <p:spPr>
          <a:xfrm>
            <a:off x="2167856" y="5987630"/>
            <a:ext cx="360000" cy="360000"/>
          </a:xfrm>
          <a:prstGeom prst="ellipse">
            <a:avLst/>
          </a:prstGeom>
          <a:no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1" name="内容占位符 2">
            <a:extLst>
              <a:ext uri="{FF2B5EF4-FFF2-40B4-BE49-F238E27FC236}">
                <a16:creationId xmlns:a16="http://schemas.microsoft.com/office/drawing/2014/main" id="{31C4EEAC-AB39-4978-97D5-135CC0E26CEF}"/>
              </a:ext>
            </a:extLst>
          </p:cNvPr>
          <p:cNvSpPr txBox="1">
            <a:spLocks/>
          </p:cNvSpPr>
          <p:nvPr/>
        </p:nvSpPr>
        <p:spPr>
          <a:xfrm>
            <a:off x="3968016" y="4782135"/>
            <a:ext cx="2160705" cy="12917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0" lvl="1" indent="0">
              <a:buClr>
                <a:srgbClr val="FF0066"/>
              </a:buClr>
              <a:buNone/>
            </a:pPr>
            <a:r>
              <a:rPr lang="zh-CN" altLang="en-US" sz="2200" dirty="0">
                <a:solidFill>
                  <a:srgbClr val="FF0066"/>
                </a:solidFill>
                <a:latin typeface="Century Gothic" pitchFamily="34" charset="0"/>
                <a:ea typeface="MS Gothic" pitchFamily="49" charset="-128"/>
                <a:cs typeface="Arial Unicode MS" pitchFamily="34" charset="-122"/>
              </a:rPr>
              <a:t>通过出边将更新后的值发布（</a:t>
            </a:r>
            <a:r>
              <a:rPr lang="en-US" altLang="zh-CN" sz="2200" dirty="0">
                <a:solidFill>
                  <a:srgbClr val="FF0066"/>
                </a:solidFill>
                <a:latin typeface="Century Gothic" pitchFamily="34" charset="0"/>
                <a:ea typeface="MS Gothic" pitchFamily="49" charset="-128"/>
                <a:cs typeface="Arial Unicode MS" pitchFamily="34" charset="-122"/>
              </a:rPr>
              <a:t>Scatter</a:t>
            </a:r>
            <a:r>
              <a:rPr lang="zh-CN" altLang="en-US" sz="2200" dirty="0">
                <a:solidFill>
                  <a:srgbClr val="FF0066"/>
                </a:solidFill>
                <a:latin typeface="Century Gothic" pitchFamily="34" charset="0"/>
                <a:ea typeface="MS Gothic" pitchFamily="49" charset="-128"/>
                <a:cs typeface="Arial Unicode MS" pitchFamily="34" charset="-122"/>
              </a:rPr>
              <a:t>）</a:t>
            </a:r>
            <a:r>
              <a:rPr lang="en-US" altLang="zh-CN" sz="2200" dirty="0">
                <a:solidFill>
                  <a:prstClr val="black"/>
                </a:solidFill>
                <a:latin typeface="Century Gothic" pitchFamily="34" charset="0"/>
                <a:ea typeface="MS Gothic" pitchFamily="49" charset="-128"/>
                <a:cs typeface="Arial Unicode MS" pitchFamily="34" charset="-122"/>
              </a:rPr>
              <a:t> </a:t>
            </a:r>
            <a:r>
              <a:rPr lang="zh-CN" altLang="en-US" sz="2200" dirty="0">
                <a:solidFill>
                  <a:prstClr val="black"/>
                </a:solidFill>
                <a:latin typeface="Century Gothic" pitchFamily="34" charset="0"/>
                <a:ea typeface="MS Gothic" pitchFamily="49" charset="-128"/>
                <a:cs typeface="Arial Unicode MS" pitchFamily="34" charset="-122"/>
              </a:rPr>
              <a:t>给邻居</a:t>
            </a:r>
            <a:endParaRPr lang="en-US" altLang="zh-CN" sz="2200" dirty="0">
              <a:solidFill>
                <a:prstClr val="black"/>
              </a:solidFill>
              <a:latin typeface="Century Gothic" pitchFamily="34" charset="0"/>
              <a:ea typeface="MS Gothic" pitchFamily="49" charset="-128"/>
              <a:cs typeface="Arial Unicode MS" pitchFamily="34" charset="-122"/>
            </a:endParaRPr>
          </a:p>
        </p:txBody>
      </p:sp>
      <p:sp>
        <p:nvSpPr>
          <p:cNvPr id="72" name="Rectangle 33">
            <a:extLst>
              <a:ext uri="{FF2B5EF4-FFF2-40B4-BE49-F238E27FC236}">
                <a16:creationId xmlns:a16="http://schemas.microsoft.com/office/drawing/2014/main" id="{7A046693-3FB8-4298-AC0E-CEF27B04ADFB}"/>
              </a:ext>
            </a:extLst>
          </p:cNvPr>
          <p:cNvSpPr/>
          <p:nvPr/>
        </p:nvSpPr>
        <p:spPr>
          <a:xfrm>
            <a:off x="6668680" y="5009392"/>
            <a:ext cx="3276000" cy="324000"/>
          </a:xfrm>
          <a:prstGeom prst="rect">
            <a:avLst/>
          </a:prstGeom>
          <a:solidFill>
            <a:srgbClr val="FFFF99">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Oval 44">
            <a:extLst>
              <a:ext uri="{FF2B5EF4-FFF2-40B4-BE49-F238E27FC236}">
                <a16:creationId xmlns:a16="http://schemas.microsoft.com/office/drawing/2014/main" id="{34FC0F32-0539-475C-ADFE-86E3E685D131}"/>
              </a:ext>
            </a:extLst>
          </p:cNvPr>
          <p:cNvSpPr/>
          <p:nvPr/>
        </p:nvSpPr>
        <p:spPr>
          <a:xfrm>
            <a:off x="2702781" y="5353744"/>
            <a:ext cx="360000" cy="360000"/>
          </a:xfrm>
          <a:prstGeom prst="ellipse">
            <a:avLst/>
          </a:prstGeom>
          <a:solidFill>
            <a:srgbClr val="FFFFCC"/>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74" name="Oval 36">
            <a:extLst>
              <a:ext uri="{FF2B5EF4-FFF2-40B4-BE49-F238E27FC236}">
                <a16:creationId xmlns:a16="http://schemas.microsoft.com/office/drawing/2014/main" id="{E67B41DA-7816-4A25-BEB0-608AAF746429}"/>
              </a:ext>
            </a:extLst>
          </p:cNvPr>
          <p:cNvSpPr/>
          <p:nvPr/>
        </p:nvSpPr>
        <p:spPr>
          <a:xfrm>
            <a:off x="1879824" y="5353587"/>
            <a:ext cx="360000" cy="360000"/>
          </a:xfrm>
          <a:prstGeom prst="ellipse">
            <a:avLst/>
          </a:prstGeom>
          <a:solidFill>
            <a:schemeClr val="bg1"/>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cxnSp>
        <p:nvCxnSpPr>
          <p:cNvPr id="75" name="Straight Connector 35">
            <a:extLst>
              <a:ext uri="{FF2B5EF4-FFF2-40B4-BE49-F238E27FC236}">
                <a16:creationId xmlns:a16="http://schemas.microsoft.com/office/drawing/2014/main" id="{85B07CC2-EBE0-40BD-B791-A1DA778BDC42}"/>
              </a:ext>
            </a:extLst>
          </p:cNvPr>
          <p:cNvCxnSpPr/>
          <p:nvPr/>
        </p:nvCxnSpPr>
        <p:spPr>
          <a:xfrm>
            <a:off x="2311832" y="5411526"/>
            <a:ext cx="360000" cy="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37">
            <a:extLst>
              <a:ext uri="{FF2B5EF4-FFF2-40B4-BE49-F238E27FC236}">
                <a16:creationId xmlns:a16="http://schemas.microsoft.com/office/drawing/2014/main" id="{53C23F42-8AAE-4F53-B323-B15C933B0623}"/>
              </a:ext>
            </a:extLst>
          </p:cNvPr>
          <p:cNvCxnSpPr/>
          <p:nvPr/>
        </p:nvCxnSpPr>
        <p:spPr>
          <a:xfrm flipV="1">
            <a:off x="2419856" y="5605609"/>
            <a:ext cx="216000" cy="288000"/>
          </a:xfrm>
          <a:prstGeom prst="line">
            <a:avLst/>
          </a:prstGeom>
          <a:noFill/>
          <a:ln w="28575">
            <a:solidFill>
              <a:srgbClr val="FF0066"/>
            </a:solidFill>
            <a:headEnd type="stealth"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96" name="Rectangle 39">
            <a:extLst>
              <a:ext uri="{FF2B5EF4-FFF2-40B4-BE49-F238E27FC236}">
                <a16:creationId xmlns:a16="http://schemas.microsoft.com/office/drawing/2014/main" id="{1A4AC2C9-86DD-4A0F-8BBF-C40A62589CA0}"/>
              </a:ext>
            </a:extLst>
          </p:cNvPr>
          <p:cNvSpPr/>
          <p:nvPr/>
        </p:nvSpPr>
        <p:spPr>
          <a:xfrm>
            <a:off x="6668680" y="5425609"/>
            <a:ext cx="3276000" cy="936000"/>
          </a:xfrm>
          <a:prstGeom prst="rect">
            <a:avLst/>
          </a:prstGeom>
          <a:solidFill>
            <a:srgbClr val="FF6BE2">
              <a:alpha val="3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Oval 40">
            <a:extLst>
              <a:ext uri="{FF2B5EF4-FFF2-40B4-BE49-F238E27FC236}">
                <a16:creationId xmlns:a16="http://schemas.microsoft.com/office/drawing/2014/main" id="{91474AB0-0783-4CA9-88F9-841A6F9AE0BA}"/>
              </a:ext>
            </a:extLst>
          </p:cNvPr>
          <p:cNvSpPr/>
          <p:nvPr/>
        </p:nvSpPr>
        <p:spPr>
          <a:xfrm>
            <a:off x="2167856" y="5987630"/>
            <a:ext cx="360000" cy="360000"/>
          </a:xfrm>
          <a:prstGeom prst="ellipse">
            <a:avLst/>
          </a:prstGeom>
          <a:solidFill>
            <a:srgbClr val="FF6BE2"/>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98" name="Oval 41">
            <a:extLst>
              <a:ext uri="{FF2B5EF4-FFF2-40B4-BE49-F238E27FC236}">
                <a16:creationId xmlns:a16="http://schemas.microsoft.com/office/drawing/2014/main" id="{6373DE33-B28F-4DBC-B9DC-578757DE581E}"/>
              </a:ext>
            </a:extLst>
          </p:cNvPr>
          <p:cNvSpPr/>
          <p:nvPr/>
        </p:nvSpPr>
        <p:spPr>
          <a:xfrm>
            <a:off x="1879824" y="5353587"/>
            <a:ext cx="360000" cy="360000"/>
          </a:xfrm>
          <a:prstGeom prst="ellipse">
            <a:avLst/>
          </a:prstGeom>
          <a:solidFill>
            <a:srgbClr val="FF6BE2"/>
          </a:solidFill>
          <a:ln w="5715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200" b="1" dirty="0">
              <a:solidFill>
                <a:schemeClr val="tx1"/>
              </a:solidFill>
              <a:effectLst>
                <a:outerShdw blurRad="38100" dist="38100" dir="2700000" algn="tl">
                  <a:srgbClr val="000000">
                    <a:alpha val="43137"/>
                  </a:srgbClr>
                </a:outerShdw>
              </a:effectLst>
              <a:latin typeface="Century Gothic" pitchFamily="34" charset="0"/>
            </a:endParaRPr>
          </a:p>
        </p:txBody>
      </p:sp>
      <p:sp>
        <p:nvSpPr>
          <p:cNvPr id="3" name="灯片编号占位符 2">
            <a:extLst>
              <a:ext uri="{FF2B5EF4-FFF2-40B4-BE49-F238E27FC236}">
                <a16:creationId xmlns:a16="http://schemas.microsoft.com/office/drawing/2014/main" id="{8B0532E3-785C-7E48-8E64-C7A0D4C434B7}"/>
              </a:ext>
            </a:extLst>
          </p:cNvPr>
          <p:cNvSpPr>
            <a:spLocks noGrp="1"/>
          </p:cNvSpPr>
          <p:nvPr>
            <p:ph type="sldNum" sz="quarter" idx="12"/>
          </p:nvPr>
        </p:nvSpPr>
        <p:spPr/>
        <p:txBody>
          <a:bodyPr/>
          <a:lstStyle/>
          <a:p>
            <a:fld id="{B13F0FA4-29F4-4B1D-A16B-0D7169EBD889}" type="slidenum">
              <a:rPr lang="en-US" smtClean="0"/>
              <a:t>35</a:t>
            </a:fld>
            <a:endParaRPr lang="en-US" dirty="0"/>
          </a:p>
        </p:txBody>
      </p:sp>
    </p:spTree>
    <p:extLst>
      <p:ext uri="{BB962C8B-B14F-4D97-AF65-F5344CB8AC3E}">
        <p14:creationId xmlns:p14="http://schemas.microsoft.com/office/powerpoint/2010/main" val="38279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4"/>
                                        </p:tgtEl>
                                        <p:attrNameLst>
                                          <p:attrName>style.opacity</p:attrName>
                                        </p:attrNameLst>
                                      </p:cBhvr>
                                      <p:to>
                                        <p:strVal val="0.5"/>
                                      </p:to>
                                    </p:set>
                                    <p:animEffect filter="image" prLst="opacity: 0.5">
                                      <p:cBhvr rctx="IE">
                                        <p:cTn id="7" dur="indefinite"/>
                                        <p:tgtEl>
                                          <p:spTgt spid="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childTnLst>
                                </p:cTn>
                              </p:par>
                              <p:par>
                                <p:cTn id="10" presetID="22" presetClass="entr" presetSubtype="2"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right)">
                                      <p:cBhvr>
                                        <p:cTn id="12" dur="500"/>
                                        <p:tgtEl>
                                          <p:spTgt spid="75"/>
                                        </p:tgtEl>
                                      </p:cBhvr>
                                    </p:animEffect>
                                  </p:childTnLst>
                                </p:cTn>
                              </p:par>
                              <p:par>
                                <p:cTn id="13" presetID="22" presetClass="entr" presetSubtype="2"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right)">
                                      <p:cBhvr>
                                        <p:cTn id="15" dur="500"/>
                                        <p:tgtEl>
                                          <p:spTgt spid="7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由于图内部结构</a:t>
            </a:r>
            <a:r>
              <a:rPr lang="zh-CN" altLang="en-US" dirty="0" smtClean="0"/>
              <a:t>存在复杂的</a:t>
            </a:r>
            <a:r>
              <a:rPr lang="zh-CN" altLang="en-US" dirty="0"/>
              <a:t>依赖关系，图计算系统存在</a:t>
            </a:r>
            <a:r>
              <a:rPr lang="zh-CN" altLang="en-US" b="1" dirty="0"/>
              <a:t>不易扩展</a:t>
            </a:r>
            <a:r>
              <a:rPr lang="zh-CN" altLang="en-US" dirty="0"/>
              <a:t>和</a:t>
            </a:r>
            <a:r>
              <a:rPr lang="zh-CN" altLang="en-US" b="1" dirty="0"/>
              <a:t>难以并行化</a:t>
            </a:r>
            <a:r>
              <a:rPr lang="zh-CN" altLang="en-US" dirty="0"/>
              <a:t>的问题</a:t>
            </a:r>
            <a:endParaRPr lang="en-US" altLang="zh-CN" dirty="0"/>
          </a:p>
          <a:p>
            <a:pPr lvl="1"/>
            <a:r>
              <a:rPr lang="zh-CN" altLang="en-US" b="1" dirty="0">
                <a:solidFill>
                  <a:srgbClr val="0000FF"/>
                </a:solidFill>
              </a:rPr>
              <a:t>解决方案：计算过程分割为多个超级步，超级步之间通过屏障来保证信息被同时传送和接受</a:t>
            </a:r>
            <a:endParaRPr lang="en-US" altLang="zh-CN" b="1" dirty="0">
              <a:solidFill>
                <a:srgbClr val="0000FF"/>
              </a:solidFill>
            </a:endParaRPr>
          </a:p>
          <a:p>
            <a:pPr lvl="1"/>
            <a:r>
              <a:rPr lang="zh-CN" altLang="en-US" dirty="0"/>
              <a:t>从单个点的角度考虑图算法的执行过程，这样可以实现相互独立的计算，从而进行细粒度的并行</a:t>
            </a:r>
            <a:endParaRPr lang="en-US" altLang="zh-CN" dirty="0"/>
          </a:p>
          <a:p>
            <a:pPr lvl="1"/>
            <a:endParaRPr lang="zh-CN" altLang="en-US" dirty="0"/>
          </a:p>
        </p:txBody>
      </p:sp>
      <p:grpSp>
        <p:nvGrpSpPr>
          <p:cNvPr id="4" name="Group 56">
            <a:extLst>
              <a:ext uri="{FF2B5EF4-FFF2-40B4-BE49-F238E27FC236}">
                <a16:creationId xmlns:a16="http://schemas.microsoft.com/office/drawing/2014/main" id="{E48E0845-B65D-4952-88A7-8794C4532C72}"/>
              </a:ext>
            </a:extLst>
          </p:cNvPr>
          <p:cNvGrpSpPr/>
          <p:nvPr/>
        </p:nvGrpSpPr>
        <p:grpSpPr>
          <a:xfrm>
            <a:off x="4533089" y="3923489"/>
            <a:ext cx="6305690" cy="2609337"/>
            <a:chOff x="293370" y="1281428"/>
            <a:chExt cx="6853488" cy="2762215"/>
          </a:xfrm>
        </p:grpSpPr>
        <p:sp>
          <p:nvSpPr>
            <p:cNvPr id="5" name="矩形 2">
              <a:extLst>
                <a:ext uri="{FF2B5EF4-FFF2-40B4-BE49-F238E27FC236}">
                  <a16:creationId xmlns:a16="http://schemas.microsoft.com/office/drawing/2014/main" id="{D5A5CF03-35EE-456B-8387-616AC59F3D36}"/>
                </a:ext>
              </a:extLst>
            </p:cNvPr>
            <p:cNvSpPr/>
            <p:nvPr/>
          </p:nvSpPr>
          <p:spPr>
            <a:xfrm>
              <a:off x="293370" y="1756419"/>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6" name="矩形 3">
              <a:extLst>
                <a:ext uri="{FF2B5EF4-FFF2-40B4-BE49-F238E27FC236}">
                  <a16:creationId xmlns:a16="http://schemas.microsoft.com/office/drawing/2014/main" id="{09FB126E-D18B-4207-83ED-AB748A443CDD}"/>
                </a:ext>
              </a:extLst>
            </p:cNvPr>
            <p:cNvSpPr/>
            <p:nvPr/>
          </p:nvSpPr>
          <p:spPr>
            <a:xfrm>
              <a:off x="293370" y="2240182"/>
              <a:ext cx="95231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7" name="矩形 4">
              <a:extLst>
                <a:ext uri="{FF2B5EF4-FFF2-40B4-BE49-F238E27FC236}">
                  <a16:creationId xmlns:a16="http://schemas.microsoft.com/office/drawing/2014/main" id="{B00D2180-0423-4BE1-9A3A-29B66F6ED9C6}"/>
                </a:ext>
              </a:extLst>
            </p:cNvPr>
            <p:cNvSpPr/>
            <p:nvPr/>
          </p:nvSpPr>
          <p:spPr>
            <a:xfrm>
              <a:off x="293370" y="2715800"/>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8" name="矩形 5">
              <a:extLst>
                <a:ext uri="{FF2B5EF4-FFF2-40B4-BE49-F238E27FC236}">
                  <a16:creationId xmlns:a16="http://schemas.microsoft.com/office/drawing/2014/main" id="{BC5A6097-58F7-4076-B3E5-F0B146EAEF7F}"/>
                </a:ext>
              </a:extLst>
            </p:cNvPr>
            <p:cNvSpPr/>
            <p:nvPr/>
          </p:nvSpPr>
          <p:spPr>
            <a:xfrm>
              <a:off x="256689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9C6B330B-D06C-483E-BDB8-918DD7BEF45E}"/>
                </a:ext>
              </a:extLst>
            </p:cNvPr>
            <p:cNvCxnSpPr/>
            <p:nvPr/>
          </p:nvCxnSpPr>
          <p:spPr>
            <a:xfrm>
              <a:off x="39382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869C584-058E-4297-847F-D712B55B0BBF}"/>
                </a:ext>
              </a:extLst>
            </p:cNvPr>
            <p:cNvCxnSpPr>
              <a:stCxn id="5" idx="3"/>
            </p:cNvCxnSpPr>
            <p:nvPr/>
          </p:nvCxnSpPr>
          <p:spPr>
            <a:xfrm>
              <a:off x="1581095" y="1948170"/>
              <a:ext cx="918263"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02EA538-4685-4617-AA04-01064C0C2B22}"/>
                </a:ext>
              </a:extLst>
            </p:cNvPr>
            <p:cNvCxnSpPr/>
            <p:nvPr/>
          </p:nvCxnSpPr>
          <p:spPr>
            <a:xfrm>
              <a:off x="160322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50FAB45-F9B3-493D-8C10-CD34F016C841}"/>
                </a:ext>
              </a:extLst>
            </p:cNvPr>
            <p:cNvCxnSpPr/>
            <p:nvPr/>
          </p:nvCxnSpPr>
          <p:spPr>
            <a:xfrm>
              <a:off x="160322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4E7F7B3-053D-49E1-B24F-FA1E4344901F}"/>
                </a:ext>
              </a:extLst>
            </p:cNvPr>
            <p:cNvCxnSpPr>
              <a:stCxn id="6" idx="3"/>
            </p:cNvCxnSpPr>
            <p:nvPr/>
          </p:nvCxnSpPr>
          <p:spPr>
            <a:xfrm flipV="1">
              <a:off x="1245685"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565D867-F792-4916-A416-3FA2C6ECBB5E}"/>
                </a:ext>
              </a:extLst>
            </p:cNvPr>
            <p:cNvCxnSpPr>
              <a:stCxn id="6" idx="3"/>
            </p:cNvCxnSpPr>
            <p:nvPr/>
          </p:nvCxnSpPr>
          <p:spPr>
            <a:xfrm flipV="1">
              <a:off x="1245685"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604BD75-80FB-4349-90A8-96DC2866FE43}"/>
                </a:ext>
              </a:extLst>
            </p:cNvPr>
            <p:cNvCxnSpPr>
              <a:stCxn id="6" idx="3"/>
            </p:cNvCxnSpPr>
            <p:nvPr/>
          </p:nvCxnSpPr>
          <p:spPr>
            <a:xfrm>
              <a:off x="1245685"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26516D7-313B-40BE-8F31-7F693E086F82}"/>
                </a:ext>
              </a:extLst>
            </p:cNvPr>
            <p:cNvCxnSpPr>
              <a:stCxn id="7" idx="3"/>
            </p:cNvCxnSpPr>
            <p:nvPr/>
          </p:nvCxnSpPr>
          <p:spPr>
            <a:xfrm flipV="1">
              <a:off x="1581095" y="1978875"/>
              <a:ext cx="906912" cy="92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5C30002-4106-47D3-A321-225AD84D5221}"/>
                </a:ext>
              </a:extLst>
            </p:cNvPr>
            <p:cNvCxnSpPr>
              <a:stCxn id="7" idx="3"/>
            </p:cNvCxnSpPr>
            <p:nvPr/>
          </p:nvCxnSpPr>
          <p:spPr>
            <a:xfrm flipV="1">
              <a:off x="1581095" y="2423787"/>
              <a:ext cx="851294" cy="48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A2F5A01-0C37-4F90-B84A-41A48AACAF94}"/>
                </a:ext>
              </a:extLst>
            </p:cNvPr>
            <p:cNvCxnSpPr>
              <a:stCxn id="7" idx="3"/>
            </p:cNvCxnSpPr>
            <p:nvPr/>
          </p:nvCxnSpPr>
          <p:spPr>
            <a:xfrm flipV="1">
              <a:off x="1581095" y="2906297"/>
              <a:ext cx="862078" cy="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3111DBB6-77E2-45A1-BFE7-C780F238FDEB}"/>
                </a:ext>
              </a:extLst>
            </p:cNvPr>
            <p:cNvSpPr/>
            <p:nvPr/>
          </p:nvSpPr>
          <p:spPr>
            <a:xfrm>
              <a:off x="97667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1</a:t>
              </a:r>
            </a:p>
          </p:txBody>
        </p:sp>
        <p:sp>
          <p:nvSpPr>
            <p:cNvPr id="20" name="矩形 19">
              <a:extLst>
                <a:ext uri="{FF2B5EF4-FFF2-40B4-BE49-F238E27FC236}">
                  <a16:creationId xmlns:a16="http://schemas.microsoft.com/office/drawing/2014/main" id="{E23EBDE7-B828-4FDB-AB2F-7D29FE6D00DF}"/>
                </a:ext>
              </a:extLst>
            </p:cNvPr>
            <p:cNvSpPr/>
            <p:nvPr/>
          </p:nvSpPr>
          <p:spPr>
            <a:xfrm>
              <a:off x="226440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1</a:t>
              </a:r>
            </a:p>
          </p:txBody>
        </p:sp>
        <p:sp>
          <p:nvSpPr>
            <p:cNvPr id="21" name="矩形 20">
              <a:extLst>
                <a:ext uri="{FF2B5EF4-FFF2-40B4-BE49-F238E27FC236}">
                  <a16:creationId xmlns:a16="http://schemas.microsoft.com/office/drawing/2014/main" id="{8ABD53C9-72A5-4FA3-9759-2547DFB64BF2}"/>
                </a:ext>
              </a:extLst>
            </p:cNvPr>
            <p:cNvSpPr/>
            <p:nvPr/>
          </p:nvSpPr>
          <p:spPr>
            <a:xfrm>
              <a:off x="2926140" y="1756419"/>
              <a:ext cx="816108"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22" name="矩形 21">
              <a:extLst>
                <a:ext uri="{FF2B5EF4-FFF2-40B4-BE49-F238E27FC236}">
                  <a16:creationId xmlns:a16="http://schemas.microsoft.com/office/drawing/2014/main" id="{28E9F812-B3A5-43DE-806B-D2CA866B8FC7}"/>
                </a:ext>
              </a:extLst>
            </p:cNvPr>
            <p:cNvSpPr/>
            <p:nvPr/>
          </p:nvSpPr>
          <p:spPr>
            <a:xfrm>
              <a:off x="2926140" y="2240182"/>
              <a:ext cx="1084549"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23" name="矩形 22">
              <a:extLst>
                <a:ext uri="{FF2B5EF4-FFF2-40B4-BE49-F238E27FC236}">
                  <a16:creationId xmlns:a16="http://schemas.microsoft.com/office/drawing/2014/main" id="{AABA65D1-EF3C-4B0A-AD08-534805E94CD2}"/>
                </a:ext>
              </a:extLst>
            </p:cNvPr>
            <p:cNvSpPr/>
            <p:nvPr/>
          </p:nvSpPr>
          <p:spPr>
            <a:xfrm>
              <a:off x="2926140"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24" name="矩形 23">
              <a:extLst>
                <a:ext uri="{FF2B5EF4-FFF2-40B4-BE49-F238E27FC236}">
                  <a16:creationId xmlns:a16="http://schemas.microsoft.com/office/drawing/2014/main" id="{F9C7C2BE-3DBD-48EB-90B4-73DE85BA45A4}"/>
                </a:ext>
              </a:extLst>
            </p:cNvPr>
            <p:cNvSpPr/>
            <p:nvPr/>
          </p:nvSpPr>
          <p:spPr>
            <a:xfrm>
              <a:off x="519966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485B7AE1-E8D1-49D9-A2CB-D16A63F6F388}"/>
                </a:ext>
              </a:extLst>
            </p:cNvPr>
            <p:cNvCxnSpPr/>
            <p:nvPr/>
          </p:nvCxnSpPr>
          <p:spPr>
            <a:xfrm>
              <a:off x="302659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BA9C381-1AE9-4CDD-BB49-B3CAAEA6238F}"/>
                </a:ext>
              </a:extLst>
            </p:cNvPr>
            <p:cNvCxnSpPr/>
            <p:nvPr/>
          </p:nvCxnSpPr>
          <p:spPr>
            <a:xfrm flipV="1">
              <a:off x="3675847" y="1941903"/>
              <a:ext cx="1489198"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90D492E-9327-45DE-B238-F9F9E371DB7D}"/>
                </a:ext>
              </a:extLst>
            </p:cNvPr>
            <p:cNvCxnSpPr/>
            <p:nvPr/>
          </p:nvCxnSpPr>
          <p:spPr>
            <a:xfrm>
              <a:off x="423599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6D5C16A-938C-4F41-9200-965515245F50}"/>
                </a:ext>
              </a:extLst>
            </p:cNvPr>
            <p:cNvCxnSpPr/>
            <p:nvPr/>
          </p:nvCxnSpPr>
          <p:spPr>
            <a:xfrm>
              <a:off x="423599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1DF47AA-272E-48A1-819E-33276698E566}"/>
                </a:ext>
              </a:extLst>
            </p:cNvPr>
            <p:cNvCxnSpPr>
              <a:stCxn id="22" idx="3"/>
            </p:cNvCxnSpPr>
            <p:nvPr/>
          </p:nvCxnSpPr>
          <p:spPr>
            <a:xfrm flipV="1">
              <a:off x="4010689"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BE39DF9-D417-4A72-B6E3-FEF74255B963}"/>
                </a:ext>
              </a:extLst>
            </p:cNvPr>
            <p:cNvCxnSpPr>
              <a:stCxn id="22" idx="3"/>
            </p:cNvCxnSpPr>
            <p:nvPr/>
          </p:nvCxnSpPr>
          <p:spPr>
            <a:xfrm flipV="1">
              <a:off x="4010689"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B471995-220A-4FB6-B475-13D70D6E267B}"/>
                </a:ext>
              </a:extLst>
            </p:cNvPr>
            <p:cNvCxnSpPr>
              <a:stCxn id="22" idx="3"/>
            </p:cNvCxnSpPr>
            <p:nvPr/>
          </p:nvCxnSpPr>
          <p:spPr>
            <a:xfrm>
              <a:off x="4010689"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CB86580-7899-4888-A5BC-0BF62188F59F}"/>
                </a:ext>
              </a:extLst>
            </p:cNvPr>
            <p:cNvCxnSpPr>
              <a:stCxn id="23" idx="3"/>
            </p:cNvCxnSpPr>
            <p:nvPr/>
          </p:nvCxnSpPr>
          <p:spPr>
            <a:xfrm flipV="1">
              <a:off x="4011257" y="2052818"/>
              <a:ext cx="1142437" cy="85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1EF93D9-4986-4760-B37C-7EE4CAF8AC6F}"/>
                </a:ext>
              </a:extLst>
            </p:cNvPr>
            <p:cNvCxnSpPr>
              <a:stCxn id="23" idx="3"/>
            </p:cNvCxnSpPr>
            <p:nvPr/>
          </p:nvCxnSpPr>
          <p:spPr>
            <a:xfrm flipV="1">
              <a:off x="4011257" y="2399348"/>
              <a:ext cx="1108953" cy="508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5A9A4CE-9840-4CDA-B6E2-19E139831C08}"/>
                </a:ext>
              </a:extLst>
            </p:cNvPr>
            <p:cNvCxnSpPr>
              <a:stCxn id="23" idx="3"/>
            </p:cNvCxnSpPr>
            <p:nvPr/>
          </p:nvCxnSpPr>
          <p:spPr>
            <a:xfrm flipV="1">
              <a:off x="4011257" y="2893765"/>
              <a:ext cx="1086252" cy="13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19DB7AF-E325-4E69-9151-C4694DC03A46}"/>
                </a:ext>
              </a:extLst>
            </p:cNvPr>
            <p:cNvSpPr/>
            <p:nvPr/>
          </p:nvSpPr>
          <p:spPr>
            <a:xfrm>
              <a:off x="360944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2</a:t>
              </a:r>
            </a:p>
          </p:txBody>
        </p:sp>
        <p:sp>
          <p:nvSpPr>
            <p:cNvPr id="36" name="矩形 35">
              <a:extLst>
                <a:ext uri="{FF2B5EF4-FFF2-40B4-BE49-F238E27FC236}">
                  <a16:creationId xmlns:a16="http://schemas.microsoft.com/office/drawing/2014/main" id="{D38CA693-A573-4007-A0E3-DCE3A63A7B0D}"/>
                </a:ext>
              </a:extLst>
            </p:cNvPr>
            <p:cNvSpPr/>
            <p:nvPr/>
          </p:nvSpPr>
          <p:spPr>
            <a:xfrm>
              <a:off x="498684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2</a:t>
              </a:r>
            </a:p>
          </p:txBody>
        </p:sp>
        <p:sp>
          <p:nvSpPr>
            <p:cNvPr id="37" name="矩形 36">
              <a:extLst>
                <a:ext uri="{FF2B5EF4-FFF2-40B4-BE49-F238E27FC236}">
                  <a16:creationId xmlns:a16="http://schemas.microsoft.com/office/drawing/2014/main" id="{30BC6976-1F64-4A87-BBA7-BF3006BA5038}"/>
                </a:ext>
              </a:extLst>
            </p:cNvPr>
            <p:cNvSpPr/>
            <p:nvPr/>
          </p:nvSpPr>
          <p:spPr>
            <a:xfrm>
              <a:off x="5704765" y="1756419"/>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38" name="矩形 37">
              <a:extLst>
                <a:ext uri="{FF2B5EF4-FFF2-40B4-BE49-F238E27FC236}">
                  <a16:creationId xmlns:a16="http://schemas.microsoft.com/office/drawing/2014/main" id="{553D46A4-9305-43F1-BF7C-A6EA1448F292}"/>
                </a:ext>
              </a:extLst>
            </p:cNvPr>
            <p:cNvSpPr/>
            <p:nvPr/>
          </p:nvSpPr>
          <p:spPr>
            <a:xfrm>
              <a:off x="5704765" y="2240182"/>
              <a:ext cx="1442093"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39" name="矩形 38">
              <a:extLst>
                <a:ext uri="{FF2B5EF4-FFF2-40B4-BE49-F238E27FC236}">
                  <a16:creationId xmlns:a16="http://schemas.microsoft.com/office/drawing/2014/main" id="{49DA21C8-F313-4988-9D86-AB8655C1344A}"/>
                </a:ext>
              </a:extLst>
            </p:cNvPr>
            <p:cNvSpPr/>
            <p:nvPr/>
          </p:nvSpPr>
          <p:spPr>
            <a:xfrm>
              <a:off x="5704765"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cxnSp>
          <p:nvCxnSpPr>
            <p:cNvPr id="40" name="直接箭头连接符 39">
              <a:extLst>
                <a:ext uri="{FF2B5EF4-FFF2-40B4-BE49-F238E27FC236}">
                  <a16:creationId xmlns:a16="http://schemas.microsoft.com/office/drawing/2014/main" id="{8DBE5CC9-326A-498C-BF6E-9D8725DBA8DF}"/>
                </a:ext>
              </a:extLst>
            </p:cNvPr>
            <p:cNvCxnSpPr/>
            <p:nvPr/>
          </p:nvCxnSpPr>
          <p:spPr>
            <a:xfrm>
              <a:off x="5646310" y="1644251"/>
              <a:ext cx="1265591"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1734632-E591-4DDD-8919-8EB55A510A47}"/>
                </a:ext>
              </a:extLst>
            </p:cNvPr>
            <p:cNvSpPr/>
            <p:nvPr/>
          </p:nvSpPr>
          <p:spPr>
            <a:xfrm>
              <a:off x="5704765"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3</a:t>
              </a:r>
            </a:p>
          </p:txBody>
        </p:sp>
        <p:cxnSp>
          <p:nvCxnSpPr>
            <p:cNvPr id="42" name="直接箭头连接符 41">
              <a:extLst>
                <a:ext uri="{FF2B5EF4-FFF2-40B4-BE49-F238E27FC236}">
                  <a16:creationId xmlns:a16="http://schemas.microsoft.com/office/drawing/2014/main" id="{208F252C-810F-44F0-9408-04F390F7DCAE}"/>
                </a:ext>
              </a:extLst>
            </p:cNvPr>
            <p:cNvCxnSpPr/>
            <p:nvPr/>
          </p:nvCxnSpPr>
          <p:spPr>
            <a:xfrm flipV="1">
              <a:off x="315504" y="3651995"/>
              <a:ext cx="6797870"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2911248-1B64-4C04-A24D-62B9B600ECB3}"/>
                </a:ext>
              </a:extLst>
            </p:cNvPr>
            <p:cNvSpPr/>
            <p:nvPr/>
          </p:nvSpPr>
          <p:spPr>
            <a:xfrm>
              <a:off x="293370" y="3660141"/>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solidFill>
                    <a:schemeClr val="tx1"/>
                  </a:solidFill>
                </a:rPr>
                <a:t>时间</a:t>
              </a:r>
            </a:p>
          </p:txBody>
        </p:sp>
      </p:grpSp>
      <p:sp>
        <p:nvSpPr>
          <p:cNvPr id="44" name="灯片编号占位符 43">
            <a:extLst>
              <a:ext uri="{FF2B5EF4-FFF2-40B4-BE49-F238E27FC236}">
                <a16:creationId xmlns:a16="http://schemas.microsoft.com/office/drawing/2014/main" id="{B0EC3532-0C52-D54F-BC35-C330F786184E}"/>
              </a:ext>
            </a:extLst>
          </p:cNvPr>
          <p:cNvSpPr>
            <a:spLocks noGrp="1"/>
          </p:cNvSpPr>
          <p:nvPr>
            <p:ph type="sldNum" sz="quarter" idx="12"/>
          </p:nvPr>
        </p:nvSpPr>
        <p:spPr/>
        <p:txBody>
          <a:bodyPr/>
          <a:lstStyle/>
          <a:p>
            <a:fld id="{B13F0FA4-29F4-4B1D-A16B-0D7169EBD889}" type="slidenum">
              <a:rPr lang="en-US" smtClean="0"/>
              <a:t>36</a:t>
            </a:fld>
            <a:endParaRPr lang="en-US" dirty="0"/>
          </a:p>
        </p:txBody>
      </p:sp>
    </p:spTree>
    <p:extLst>
      <p:ext uri="{BB962C8B-B14F-4D97-AF65-F5344CB8AC3E}">
        <p14:creationId xmlns:p14="http://schemas.microsoft.com/office/powerpoint/2010/main" val="1105741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BF8A2-BA95-40B7-A0DD-B806731EBBD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内容占位符 2">
            <a:extLst>
              <a:ext uri="{FF2B5EF4-FFF2-40B4-BE49-F238E27FC236}">
                <a16:creationId xmlns:a16="http://schemas.microsoft.com/office/drawing/2014/main" id="{551BE41D-4373-4FC0-99E4-D4B2DBEC1016}"/>
              </a:ext>
            </a:extLst>
          </p:cNvPr>
          <p:cNvSpPr>
            <a:spLocks noGrp="1"/>
          </p:cNvSpPr>
          <p:nvPr>
            <p:ph idx="1"/>
          </p:nvPr>
        </p:nvSpPr>
        <p:spPr>
          <a:xfrm>
            <a:off x="680483" y="1160757"/>
            <a:ext cx="10930269" cy="3533164"/>
          </a:xfrm>
        </p:spPr>
        <p:txBody>
          <a:bodyPr/>
          <a:lstStyle/>
          <a:p>
            <a:r>
              <a:rPr lang="zh-CN" altLang="en-US" dirty="0"/>
              <a:t>以点为中心的编程模型</a:t>
            </a:r>
            <a:endParaRPr lang="en-US" altLang="zh-CN" dirty="0"/>
          </a:p>
          <a:p>
            <a:endParaRPr lang="zh-CN" altLang="en-US" dirty="0"/>
          </a:p>
        </p:txBody>
      </p:sp>
      <p:sp>
        <p:nvSpPr>
          <p:cNvPr id="5" name="文本框 4">
            <a:extLst>
              <a:ext uri="{FF2B5EF4-FFF2-40B4-BE49-F238E27FC236}">
                <a16:creationId xmlns:a16="http://schemas.microsoft.com/office/drawing/2014/main" id="{69A19BDD-D001-4F9A-AA2B-D630B48A6DEC}"/>
              </a:ext>
            </a:extLst>
          </p:cNvPr>
          <p:cNvSpPr txBox="1"/>
          <p:nvPr/>
        </p:nvSpPr>
        <p:spPr>
          <a:xfrm>
            <a:off x="2009689" y="4152700"/>
            <a:ext cx="270309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图结构</a:t>
            </a:r>
          </a:p>
        </p:txBody>
      </p:sp>
      <p:pic>
        <p:nvPicPr>
          <p:cNvPr id="9" name="图片 8">
            <a:extLst>
              <a:ext uri="{FF2B5EF4-FFF2-40B4-BE49-F238E27FC236}">
                <a16:creationId xmlns:a16="http://schemas.microsoft.com/office/drawing/2014/main" id="{E89218F7-D7E9-4402-9E6B-25925AAF7F9E}"/>
              </a:ext>
            </a:extLst>
          </p:cNvPr>
          <p:cNvPicPr>
            <a:picLocks noChangeAspect="1"/>
          </p:cNvPicPr>
          <p:nvPr/>
        </p:nvPicPr>
        <p:blipFill>
          <a:blip r:embed="rId2"/>
          <a:stretch>
            <a:fillRect/>
          </a:stretch>
        </p:blipFill>
        <p:spPr>
          <a:xfrm>
            <a:off x="1855703" y="1744387"/>
            <a:ext cx="3011070" cy="2186872"/>
          </a:xfrm>
          <a:prstGeom prst="rect">
            <a:avLst/>
          </a:prstGeom>
        </p:spPr>
      </p:pic>
      <p:sp>
        <p:nvSpPr>
          <p:cNvPr id="11" name="内容占位符 8">
            <a:extLst>
              <a:ext uri="{FF2B5EF4-FFF2-40B4-BE49-F238E27FC236}">
                <a16:creationId xmlns:a16="http://schemas.microsoft.com/office/drawing/2014/main" id="{788A8CED-691C-443F-8866-577C0FE501D4}"/>
              </a:ext>
            </a:extLst>
          </p:cNvPr>
          <p:cNvSpPr txBox="1">
            <a:spLocks/>
          </p:cNvSpPr>
          <p:nvPr/>
        </p:nvSpPr>
        <p:spPr>
          <a:xfrm>
            <a:off x="1508373" y="5072841"/>
            <a:ext cx="546994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顶点随机访存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894AF6AC-0078-48A1-A295-400BDF37FEE9}"/>
              </a:ext>
            </a:extLst>
          </p:cNvPr>
          <p:cNvPicPr>
            <a:picLocks noChangeAspect="1"/>
          </p:cNvPicPr>
          <p:nvPr/>
        </p:nvPicPr>
        <p:blipFill>
          <a:blip r:embed="rId3"/>
          <a:stretch>
            <a:fillRect/>
          </a:stretch>
        </p:blipFill>
        <p:spPr>
          <a:xfrm>
            <a:off x="6370750" y="1339961"/>
            <a:ext cx="4459810" cy="1145236"/>
          </a:xfrm>
          <a:prstGeom prst="rect">
            <a:avLst/>
          </a:prstGeom>
        </p:spPr>
      </p:pic>
      <p:pic>
        <p:nvPicPr>
          <p:cNvPr id="6" name="图片 5">
            <a:extLst>
              <a:ext uri="{FF2B5EF4-FFF2-40B4-BE49-F238E27FC236}">
                <a16:creationId xmlns:a16="http://schemas.microsoft.com/office/drawing/2014/main" id="{032C0F5A-67A7-4CD1-8D37-9FAB5E48D129}"/>
              </a:ext>
            </a:extLst>
          </p:cNvPr>
          <p:cNvPicPr>
            <a:picLocks noChangeAspect="1"/>
          </p:cNvPicPr>
          <p:nvPr/>
        </p:nvPicPr>
        <p:blipFill>
          <a:blip r:embed="rId4"/>
          <a:stretch>
            <a:fillRect/>
          </a:stretch>
        </p:blipFill>
        <p:spPr>
          <a:xfrm>
            <a:off x="6195979" y="2838883"/>
            <a:ext cx="4951712" cy="1523604"/>
          </a:xfrm>
          <a:prstGeom prst="rect">
            <a:avLst/>
          </a:prstGeom>
        </p:spPr>
      </p:pic>
      <p:sp>
        <p:nvSpPr>
          <p:cNvPr id="8" name="矩形: 圆角 7">
            <a:extLst>
              <a:ext uri="{FF2B5EF4-FFF2-40B4-BE49-F238E27FC236}">
                <a16:creationId xmlns:a16="http://schemas.microsoft.com/office/drawing/2014/main" id="{2F8207CE-A027-49F2-B84E-7D1084EA75E2}"/>
              </a:ext>
            </a:extLst>
          </p:cNvPr>
          <p:cNvSpPr/>
          <p:nvPr/>
        </p:nvSpPr>
        <p:spPr>
          <a:xfrm>
            <a:off x="4958080" y="4927600"/>
            <a:ext cx="6189611" cy="1444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严重的访存问题：</a:t>
            </a:r>
            <a:endParaRPr lang="en-US" altLang="zh-CN" sz="2400" dirty="0"/>
          </a:p>
          <a:p>
            <a:pPr marL="342900" indent="-342900">
              <a:buAutoNum type="arabicPeriod"/>
            </a:pPr>
            <a:r>
              <a:rPr lang="zh-CN" altLang="en-US" sz="2400" dirty="0"/>
              <a:t>为什么随机访问不好？</a:t>
            </a:r>
            <a:endParaRPr lang="en-US" altLang="zh-CN" sz="2400" dirty="0"/>
          </a:p>
          <a:p>
            <a:pPr marL="342900" indent="-342900">
              <a:buAutoNum type="arabicPeriod"/>
            </a:pPr>
            <a:r>
              <a:rPr lang="zh-CN" altLang="en-US" sz="2400" dirty="0"/>
              <a:t>边有一定顺序性，似乎问题不是很严重？</a:t>
            </a:r>
          </a:p>
        </p:txBody>
      </p:sp>
      <p:pic>
        <p:nvPicPr>
          <p:cNvPr id="10" name="图片 9">
            <a:extLst>
              <a:ext uri="{FF2B5EF4-FFF2-40B4-BE49-F238E27FC236}">
                <a16:creationId xmlns:a16="http://schemas.microsoft.com/office/drawing/2014/main" id="{DDC00AFF-DFA1-40EA-800F-3606CDBB7E5D}"/>
              </a:ext>
            </a:extLst>
          </p:cNvPr>
          <p:cNvPicPr>
            <a:picLocks noChangeAspect="1"/>
          </p:cNvPicPr>
          <p:nvPr/>
        </p:nvPicPr>
        <p:blipFill>
          <a:blip r:embed="rId5"/>
          <a:stretch>
            <a:fillRect/>
          </a:stretch>
        </p:blipFill>
        <p:spPr>
          <a:xfrm>
            <a:off x="1288149" y="1802836"/>
            <a:ext cx="3863527" cy="2839624"/>
          </a:xfrm>
          <a:prstGeom prst="rect">
            <a:avLst/>
          </a:prstGeom>
        </p:spPr>
      </p:pic>
      <p:sp>
        <p:nvSpPr>
          <p:cNvPr id="7" name="灯片编号占位符 6">
            <a:extLst>
              <a:ext uri="{FF2B5EF4-FFF2-40B4-BE49-F238E27FC236}">
                <a16:creationId xmlns:a16="http://schemas.microsoft.com/office/drawing/2014/main" id="{B8108681-B13A-0546-9389-5E79C1B65DA0}"/>
              </a:ext>
            </a:extLst>
          </p:cNvPr>
          <p:cNvSpPr>
            <a:spLocks noGrp="1"/>
          </p:cNvSpPr>
          <p:nvPr>
            <p:ph type="sldNum" sz="quarter" idx="12"/>
          </p:nvPr>
        </p:nvSpPr>
        <p:spPr/>
        <p:txBody>
          <a:bodyPr/>
          <a:lstStyle/>
          <a:p>
            <a:fld id="{B13F0FA4-29F4-4B1D-A16B-0D7169EBD889}" type="slidenum">
              <a:rPr lang="en-US" smtClean="0"/>
              <a:t>37</a:t>
            </a:fld>
            <a:endParaRPr lang="en-US" dirty="0"/>
          </a:p>
        </p:txBody>
      </p:sp>
    </p:spTree>
    <p:extLst>
      <p:ext uri="{BB962C8B-B14F-4D97-AF65-F5344CB8AC3E}">
        <p14:creationId xmlns:p14="http://schemas.microsoft.com/office/powerpoint/2010/main" val="183343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0F9C-A604-40DF-92E2-A03AE0BE87C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6929C825-C713-4242-95B3-132B84198B1A}"/>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计算系统需要对顶点数据和边数据进行访问操作</a:t>
            </a:r>
            <a:endParaRPr lang="en-US" altLang="zh-CN" dirty="0"/>
          </a:p>
          <a:p>
            <a:pPr lvl="1"/>
            <a:r>
              <a:rPr lang="zh-CN" altLang="en-US" dirty="0"/>
              <a:t>如图，数据访问过程存在大量的随机访存操作，导致较大的时间开销</a:t>
            </a:r>
            <a:endParaRPr lang="en-US" altLang="zh-CN" dirty="0"/>
          </a:p>
          <a:p>
            <a:pPr lvl="1"/>
            <a:endParaRPr lang="en-US" altLang="zh-CN" dirty="0"/>
          </a:p>
          <a:p>
            <a:pPr lvl="1"/>
            <a:r>
              <a:rPr lang="zh-CN" altLang="en-US" dirty="0"/>
              <a:t>随机访存比顺序访存的性能低。因此，如何采用顺序访存进行图计算？</a:t>
            </a:r>
          </a:p>
        </p:txBody>
      </p:sp>
      <p:sp>
        <p:nvSpPr>
          <p:cNvPr id="4" name="矩形 5">
            <a:extLst>
              <a:ext uri="{FF2B5EF4-FFF2-40B4-BE49-F238E27FC236}">
                <a16:creationId xmlns:a16="http://schemas.microsoft.com/office/drawing/2014/main" id="{F1B1DCB5-A2A6-47E0-8631-19CB58279559}"/>
              </a:ext>
            </a:extLst>
          </p:cNvPr>
          <p:cNvSpPr/>
          <p:nvPr/>
        </p:nvSpPr>
        <p:spPr>
          <a:xfrm>
            <a:off x="21071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6">
            <a:extLst>
              <a:ext uri="{FF2B5EF4-FFF2-40B4-BE49-F238E27FC236}">
                <a16:creationId xmlns:a16="http://schemas.microsoft.com/office/drawing/2014/main" id="{37A5C3F9-B4BF-43F5-A8D0-74EAC0079F27}"/>
              </a:ext>
            </a:extLst>
          </p:cNvPr>
          <p:cNvSpPr/>
          <p:nvPr/>
        </p:nvSpPr>
        <p:spPr>
          <a:xfrm>
            <a:off x="25198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7">
            <a:extLst>
              <a:ext uri="{FF2B5EF4-FFF2-40B4-BE49-F238E27FC236}">
                <a16:creationId xmlns:a16="http://schemas.microsoft.com/office/drawing/2014/main" id="{F7E04FA3-2FAF-4CC8-8DA3-EBCB88969433}"/>
              </a:ext>
            </a:extLst>
          </p:cNvPr>
          <p:cNvSpPr/>
          <p:nvPr/>
        </p:nvSpPr>
        <p:spPr>
          <a:xfrm>
            <a:off x="29326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a:extLst>
              <a:ext uri="{FF2B5EF4-FFF2-40B4-BE49-F238E27FC236}">
                <a16:creationId xmlns:a16="http://schemas.microsoft.com/office/drawing/2014/main" id="{7F096B3D-E484-437E-88E6-5DEB5F96540B}"/>
              </a:ext>
            </a:extLst>
          </p:cNvPr>
          <p:cNvSpPr/>
          <p:nvPr/>
        </p:nvSpPr>
        <p:spPr>
          <a:xfrm>
            <a:off x="33453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9">
            <a:extLst>
              <a:ext uri="{FF2B5EF4-FFF2-40B4-BE49-F238E27FC236}">
                <a16:creationId xmlns:a16="http://schemas.microsoft.com/office/drawing/2014/main" id="{C2A3D766-B02D-43C3-B1DB-A1CAEB9C1E6D}"/>
              </a:ext>
            </a:extLst>
          </p:cNvPr>
          <p:cNvSpPr/>
          <p:nvPr/>
        </p:nvSpPr>
        <p:spPr>
          <a:xfrm>
            <a:off x="3758129" y="4000580"/>
            <a:ext cx="161544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a:t>
            </a:r>
          </a:p>
        </p:txBody>
      </p:sp>
      <p:sp>
        <p:nvSpPr>
          <p:cNvPr id="9" name="矩形 10">
            <a:extLst>
              <a:ext uri="{FF2B5EF4-FFF2-40B4-BE49-F238E27FC236}">
                <a16:creationId xmlns:a16="http://schemas.microsoft.com/office/drawing/2014/main" id="{B65BE637-7CD7-4E28-9271-9651D0566284}"/>
              </a:ext>
            </a:extLst>
          </p:cNvPr>
          <p:cNvSpPr/>
          <p:nvPr/>
        </p:nvSpPr>
        <p:spPr>
          <a:xfrm>
            <a:off x="2107129" y="4855925"/>
            <a:ext cx="206121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1">
            <a:extLst>
              <a:ext uri="{FF2B5EF4-FFF2-40B4-BE49-F238E27FC236}">
                <a16:creationId xmlns:a16="http://schemas.microsoft.com/office/drawing/2014/main" id="{966FD892-CCFA-4CF7-8220-11FE24CD3981}"/>
              </a:ext>
            </a:extLst>
          </p:cNvPr>
          <p:cNvSpPr txBox="1"/>
          <p:nvPr/>
        </p:nvSpPr>
        <p:spPr>
          <a:xfrm>
            <a:off x="4656654" y="4487625"/>
            <a:ext cx="411480" cy="368300"/>
          </a:xfrm>
          <a:prstGeom prst="rect">
            <a:avLst/>
          </a:prstGeom>
          <a:noFill/>
        </p:spPr>
        <p:txBody>
          <a:bodyPr wrap="none" rtlCol="0">
            <a:spAutoFit/>
          </a:bodyPr>
          <a:lstStyle/>
          <a:p>
            <a:r>
              <a:rPr lang="zh-CN" altLang="en-US"/>
              <a:t>边</a:t>
            </a:r>
          </a:p>
        </p:txBody>
      </p:sp>
      <p:sp>
        <p:nvSpPr>
          <p:cNvPr id="11" name="文本框 12">
            <a:extLst>
              <a:ext uri="{FF2B5EF4-FFF2-40B4-BE49-F238E27FC236}">
                <a16:creationId xmlns:a16="http://schemas.microsoft.com/office/drawing/2014/main" id="{9ECF02E3-67F5-412C-A8F6-DFEC421ECD89}"/>
              </a:ext>
            </a:extLst>
          </p:cNvPr>
          <p:cNvSpPr txBox="1"/>
          <p:nvPr/>
        </p:nvSpPr>
        <p:spPr>
          <a:xfrm>
            <a:off x="4360109" y="4899740"/>
            <a:ext cx="411480" cy="368300"/>
          </a:xfrm>
          <a:prstGeom prst="rect">
            <a:avLst/>
          </a:prstGeom>
          <a:noFill/>
        </p:spPr>
        <p:txBody>
          <a:bodyPr wrap="none" rtlCol="0">
            <a:spAutoFit/>
          </a:bodyPr>
          <a:lstStyle/>
          <a:p>
            <a:r>
              <a:rPr lang="zh-CN" altLang="en-US"/>
              <a:t>点</a:t>
            </a:r>
          </a:p>
        </p:txBody>
      </p:sp>
      <p:cxnSp>
        <p:nvCxnSpPr>
          <p:cNvPr id="20" name="曲线连接符 21">
            <a:extLst>
              <a:ext uri="{FF2B5EF4-FFF2-40B4-BE49-F238E27FC236}">
                <a16:creationId xmlns:a16="http://schemas.microsoft.com/office/drawing/2014/main" id="{33B4E776-CA6A-4267-B180-91ACFEE89D96}"/>
              </a:ext>
            </a:extLst>
          </p:cNvPr>
          <p:cNvCxnSpPr>
            <a:endCxn id="4" idx="0"/>
          </p:cNvCxnSpPr>
          <p:nvPr/>
        </p:nvCxnSpPr>
        <p:spPr>
          <a:xfrm rot="10800000">
            <a:off x="2313504" y="401010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2">
            <a:extLst>
              <a:ext uri="{FF2B5EF4-FFF2-40B4-BE49-F238E27FC236}">
                <a16:creationId xmlns:a16="http://schemas.microsoft.com/office/drawing/2014/main" id="{7DB8462A-3523-4DE8-B45F-5E4ADF34C655}"/>
              </a:ext>
            </a:extLst>
          </p:cNvPr>
          <p:cNvCxnSpPr>
            <a:stCxn id="7" idx="0"/>
          </p:cNvCxnSpPr>
          <p:nvPr/>
        </p:nvCxnSpPr>
        <p:spPr>
          <a:xfrm rot="16200000" flipH="1" flipV="1">
            <a:off x="3112334" y="3723720"/>
            <a:ext cx="153035" cy="725805"/>
          </a:xfrm>
          <a:prstGeom prst="curvedConnector4">
            <a:avLst>
              <a:gd name="adj1" fmla="val -174688"/>
              <a:gd name="adj2" fmla="val 1063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3">
            <a:extLst>
              <a:ext uri="{FF2B5EF4-FFF2-40B4-BE49-F238E27FC236}">
                <a16:creationId xmlns:a16="http://schemas.microsoft.com/office/drawing/2014/main" id="{BDEF38FA-D41F-463F-A062-99401ED24761}"/>
              </a:ext>
            </a:extLst>
          </p:cNvPr>
          <p:cNvCxnSpPr>
            <a:stCxn id="4" idx="2"/>
            <a:endCxn id="6" idx="2"/>
          </p:cNvCxnSpPr>
          <p:nvPr/>
        </p:nvCxnSpPr>
        <p:spPr>
          <a:xfrm rot="5400000" flipV="1">
            <a:off x="2726254" y="400947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4">
            <a:extLst>
              <a:ext uri="{FF2B5EF4-FFF2-40B4-BE49-F238E27FC236}">
                <a16:creationId xmlns:a16="http://schemas.microsoft.com/office/drawing/2014/main" id="{C9E0D157-D55D-4FD4-BF3D-65CEEB5CD4B3}"/>
              </a:ext>
            </a:extLst>
          </p:cNvPr>
          <p:cNvCxnSpPr>
            <a:endCxn id="8" idx="2"/>
          </p:cNvCxnSpPr>
          <p:nvPr/>
        </p:nvCxnSpPr>
        <p:spPr>
          <a:xfrm>
            <a:off x="3286324" y="4345385"/>
            <a:ext cx="1279525" cy="76835"/>
          </a:xfrm>
          <a:prstGeom prst="curvedConnector4">
            <a:avLst>
              <a:gd name="adj1" fmla="val 8734"/>
              <a:gd name="adj2" fmla="val 409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7">
            <a:extLst>
              <a:ext uri="{FF2B5EF4-FFF2-40B4-BE49-F238E27FC236}">
                <a16:creationId xmlns:a16="http://schemas.microsoft.com/office/drawing/2014/main" id="{537574C7-2C9A-494C-B2D8-63F62D8DE449}"/>
              </a:ext>
            </a:extLst>
          </p:cNvPr>
          <p:cNvCxnSpPr/>
          <p:nvPr/>
        </p:nvCxnSpPr>
        <p:spPr>
          <a:xfrm rot="10800000">
            <a:off x="2328744" y="4970860"/>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8">
            <a:extLst>
              <a:ext uri="{FF2B5EF4-FFF2-40B4-BE49-F238E27FC236}">
                <a16:creationId xmlns:a16="http://schemas.microsoft.com/office/drawing/2014/main" id="{94DE07E9-6568-41FA-A69A-7C47EDE4B15A}"/>
              </a:ext>
            </a:extLst>
          </p:cNvPr>
          <p:cNvCxnSpPr/>
          <p:nvPr/>
        </p:nvCxnSpPr>
        <p:spPr>
          <a:xfrm rot="10800000">
            <a:off x="2932629" y="499308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9">
            <a:extLst>
              <a:ext uri="{FF2B5EF4-FFF2-40B4-BE49-F238E27FC236}">
                <a16:creationId xmlns:a16="http://schemas.microsoft.com/office/drawing/2014/main" id="{A8F9076F-3D48-4726-A879-47FC08BEFE77}"/>
              </a:ext>
            </a:extLst>
          </p:cNvPr>
          <p:cNvCxnSpPr/>
          <p:nvPr/>
        </p:nvCxnSpPr>
        <p:spPr>
          <a:xfrm rot="5400000" flipV="1">
            <a:off x="2661484" y="476385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13">
            <a:extLst>
              <a:ext uri="{FF2B5EF4-FFF2-40B4-BE49-F238E27FC236}">
                <a16:creationId xmlns:a16="http://schemas.microsoft.com/office/drawing/2014/main" id="{E2B7C17E-2BE7-48F7-B6DD-C95931E4FB4B}"/>
              </a:ext>
            </a:extLst>
          </p:cNvPr>
          <p:cNvSpPr txBox="1">
            <a:spLocks noChangeArrowheads="1"/>
          </p:cNvSpPr>
          <p:nvPr/>
        </p:nvSpPr>
        <p:spPr bwMode="auto">
          <a:xfrm>
            <a:off x="2128669" y="5697244"/>
            <a:ext cx="2231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以点为中心模型的访存情况</a:t>
            </a:r>
          </a:p>
        </p:txBody>
      </p:sp>
      <p:sp>
        <p:nvSpPr>
          <p:cNvPr id="38" name="Rectangle: Rounded Corners 37">
            <a:extLst>
              <a:ext uri="{FF2B5EF4-FFF2-40B4-BE49-F238E27FC236}">
                <a16:creationId xmlns:a16="http://schemas.microsoft.com/office/drawing/2014/main" id="{CA2055A0-936E-4AD0-A344-2F25B072A283}"/>
              </a:ext>
            </a:extLst>
          </p:cNvPr>
          <p:cNvSpPr/>
          <p:nvPr/>
        </p:nvSpPr>
        <p:spPr>
          <a:xfrm>
            <a:off x="5556449" y="4487625"/>
            <a:ext cx="5688413" cy="10657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解决方案：以边为中心的编程模型</a:t>
            </a:r>
          </a:p>
        </p:txBody>
      </p:sp>
      <p:sp>
        <p:nvSpPr>
          <p:cNvPr id="12" name="灯片编号占位符 11">
            <a:extLst>
              <a:ext uri="{FF2B5EF4-FFF2-40B4-BE49-F238E27FC236}">
                <a16:creationId xmlns:a16="http://schemas.microsoft.com/office/drawing/2014/main" id="{0DE21670-79A0-1A49-A25D-1327C0712108}"/>
              </a:ext>
            </a:extLst>
          </p:cNvPr>
          <p:cNvSpPr>
            <a:spLocks noGrp="1"/>
          </p:cNvSpPr>
          <p:nvPr>
            <p:ph type="sldNum" sz="quarter" idx="12"/>
          </p:nvPr>
        </p:nvSpPr>
        <p:spPr/>
        <p:txBody>
          <a:bodyPr/>
          <a:lstStyle/>
          <a:p>
            <a:fld id="{B13F0FA4-29F4-4B1D-A16B-0D7169EBD889}" type="slidenum">
              <a:rPr lang="en-US" smtClean="0"/>
              <a:t>38</a:t>
            </a:fld>
            <a:endParaRPr lang="en-US" dirty="0"/>
          </a:p>
        </p:txBody>
      </p:sp>
    </p:spTree>
    <p:extLst>
      <p:ext uri="{BB962C8B-B14F-4D97-AF65-F5344CB8AC3E}">
        <p14:creationId xmlns:p14="http://schemas.microsoft.com/office/powerpoint/2010/main" val="14099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sp>
        <p:nvSpPr>
          <p:cNvPr id="3" name="Content Placeholder 2">
            <a:extLst>
              <a:ext uri="{FF2B5EF4-FFF2-40B4-BE49-F238E27FC236}">
                <a16:creationId xmlns:a16="http://schemas.microsoft.com/office/drawing/2014/main" id="{1C9EF530-16BA-4143-BA64-BF2C2E2D2F27}"/>
              </a:ext>
            </a:extLst>
          </p:cNvPr>
          <p:cNvSpPr>
            <a:spLocks noGrp="1"/>
          </p:cNvSpPr>
          <p:nvPr>
            <p:ph idx="1"/>
          </p:nvPr>
        </p:nvSpPr>
        <p:spPr>
          <a:xfrm>
            <a:off x="680484" y="1160756"/>
            <a:ext cx="10607276" cy="5016207"/>
          </a:xfrm>
        </p:spPr>
        <p:txBody>
          <a:bodyPr/>
          <a:lstStyle/>
          <a:p>
            <a:r>
              <a:rPr lang="zh-CN" altLang="en-US" dirty="0"/>
              <a:t>以边为中心的编程模型</a:t>
            </a:r>
            <a:endParaRPr lang="en-US" altLang="zh-CN" dirty="0"/>
          </a:p>
          <a:p>
            <a:pPr lvl="1"/>
            <a:r>
              <a:rPr lang="zh-CN" altLang="en-US" dirty="0"/>
              <a:t>以边为中心的</a:t>
            </a:r>
            <a:r>
              <a:rPr lang="en-US" altLang="zh-CN" dirty="0"/>
              <a:t>scatter-gather</a:t>
            </a:r>
            <a:r>
              <a:rPr lang="zh-CN" altLang="en-US" dirty="0"/>
              <a:t>模型</a:t>
            </a:r>
            <a:endParaRPr lang="en-US" altLang="zh-CN" dirty="0"/>
          </a:p>
          <a:p>
            <a:pPr lvl="2"/>
            <a:r>
              <a:rPr lang="zh-CN" altLang="en-US" dirty="0"/>
              <a:t>函数输入是图中的边，然后遍历所有边，将源顶点的最新信息通过边传送出去</a:t>
            </a:r>
            <a:endParaRPr lang="en-US" altLang="zh-CN" dirty="0"/>
          </a:p>
          <a:p>
            <a:pPr lvl="2"/>
            <a:r>
              <a:rPr lang="zh-CN" altLang="en-US" b="1" dirty="0">
                <a:solidFill>
                  <a:srgbClr val="C00000"/>
                </a:solidFill>
              </a:rPr>
              <a:t>负载均衡，细粒度的并行，顺序的边访问</a:t>
            </a:r>
            <a:endParaRPr lang="en-US" altLang="zh-CN" b="1" dirty="0">
              <a:solidFill>
                <a:srgbClr val="C00000"/>
              </a:solidFill>
            </a:endParaRPr>
          </a:p>
          <a:p>
            <a:pPr lvl="1"/>
            <a:endParaRPr lang="zh-CN" altLang="en-US" dirty="0"/>
          </a:p>
        </p:txBody>
      </p:sp>
      <p:pic>
        <p:nvPicPr>
          <p:cNvPr id="4" name="图片 3">
            <a:extLst>
              <a:ext uri="{FF2B5EF4-FFF2-40B4-BE49-F238E27FC236}">
                <a16:creationId xmlns:a16="http://schemas.microsoft.com/office/drawing/2014/main" id="{CA03A677-C60E-4257-80D5-E016BDE44389}"/>
              </a:ext>
            </a:extLst>
          </p:cNvPr>
          <p:cNvPicPr>
            <a:picLocks noChangeAspect="1"/>
          </p:cNvPicPr>
          <p:nvPr/>
        </p:nvPicPr>
        <p:blipFill>
          <a:blip r:embed="rId2"/>
          <a:stretch>
            <a:fillRect/>
          </a:stretch>
        </p:blipFill>
        <p:spPr>
          <a:xfrm>
            <a:off x="1563457" y="2908251"/>
            <a:ext cx="9460143" cy="3088442"/>
          </a:xfrm>
          <a:prstGeom prst="rect">
            <a:avLst/>
          </a:prstGeom>
        </p:spPr>
      </p:pic>
      <p:sp>
        <p:nvSpPr>
          <p:cNvPr id="5" name="文本框 4">
            <a:extLst>
              <a:ext uri="{FF2B5EF4-FFF2-40B4-BE49-F238E27FC236}">
                <a16:creationId xmlns:a16="http://schemas.microsoft.com/office/drawing/2014/main" id="{0BF71780-9F06-4FE8-A65E-43A4CD185412}"/>
              </a:ext>
            </a:extLst>
          </p:cNvPr>
          <p:cNvSpPr txBox="1"/>
          <p:nvPr/>
        </p:nvSpPr>
        <p:spPr>
          <a:xfrm>
            <a:off x="2712720" y="5996693"/>
            <a:ext cx="1723549" cy="461665"/>
          </a:xfrm>
          <a:prstGeom prst="rect">
            <a:avLst/>
          </a:prstGeom>
          <a:noFill/>
        </p:spPr>
        <p:txBody>
          <a:bodyPr wrap="none" rtlCol="0">
            <a:spAutoFit/>
          </a:bodyPr>
          <a:lstStyle/>
          <a:p>
            <a:r>
              <a:rPr lang="zh-CN" altLang="en-US" sz="2400" b="1" dirty="0"/>
              <a:t>以点为中心</a:t>
            </a:r>
          </a:p>
        </p:txBody>
      </p:sp>
      <p:sp>
        <p:nvSpPr>
          <p:cNvPr id="6" name="文本框 5">
            <a:extLst>
              <a:ext uri="{FF2B5EF4-FFF2-40B4-BE49-F238E27FC236}">
                <a16:creationId xmlns:a16="http://schemas.microsoft.com/office/drawing/2014/main" id="{74B3EB5B-50B4-4499-BE87-146FDE94A4B7}"/>
              </a:ext>
            </a:extLst>
          </p:cNvPr>
          <p:cNvSpPr txBox="1"/>
          <p:nvPr/>
        </p:nvSpPr>
        <p:spPr>
          <a:xfrm>
            <a:off x="7945120" y="5897860"/>
            <a:ext cx="1723549" cy="461665"/>
          </a:xfrm>
          <a:prstGeom prst="rect">
            <a:avLst/>
          </a:prstGeom>
          <a:noFill/>
        </p:spPr>
        <p:txBody>
          <a:bodyPr wrap="none" rtlCol="0">
            <a:spAutoFit/>
          </a:bodyPr>
          <a:lstStyle/>
          <a:p>
            <a:r>
              <a:rPr lang="zh-CN" altLang="en-US" sz="2400" b="1" dirty="0"/>
              <a:t>以边为中心</a:t>
            </a:r>
          </a:p>
        </p:txBody>
      </p:sp>
      <p:sp>
        <p:nvSpPr>
          <p:cNvPr id="7" name="灯片编号占位符 6">
            <a:extLst>
              <a:ext uri="{FF2B5EF4-FFF2-40B4-BE49-F238E27FC236}">
                <a16:creationId xmlns:a16="http://schemas.microsoft.com/office/drawing/2014/main" id="{2C713D6C-68D3-F64B-8113-74F2915FA605}"/>
              </a:ext>
            </a:extLst>
          </p:cNvPr>
          <p:cNvSpPr>
            <a:spLocks noGrp="1"/>
          </p:cNvSpPr>
          <p:nvPr>
            <p:ph type="sldNum" sz="quarter" idx="12"/>
          </p:nvPr>
        </p:nvSpPr>
        <p:spPr/>
        <p:txBody>
          <a:bodyPr/>
          <a:lstStyle/>
          <a:p>
            <a:fld id="{B13F0FA4-29F4-4B1D-A16B-0D7169EBD889}" type="slidenum">
              <a:rPr lang="en-US" smtClean="0"/>
              <a:t>39</a:t>
            </a:fld>
            <a:endParaRPr lang="en-US" dirty="0"/>
          </a:p>
        </p:txBody>
      </p:sp>
    </p:spTree>
    <p:extLst>
      <p:ext uri="{BB962C8B-B14F-4D97-AF65-F5344CB8AC3E}">
        <p14:creationId xmlns:p14="http://schemas.microsoft.com/office/powerpoint/2010/main" val="1854467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网页排序</a:t>
            </a:r>
            <a:r>
              <a:rPr lang="en-US" altLang="zh-CN" dirty="0"/>
              <a:t>PageRank</a:t>
            </a:r>
            <a:endParaRPr lang="en-US" dirty="0"/>
          </a:p>
        </p:txBody>
      </p:sp>
      <p:pic>
        <p:nvPicPr>
          <p:cNvPr id="4" name="图片 3">
            <a:extLst>
              <a:ext uri="{FF2B5EF4-FFF2-40B4-BE49-F238E27FC236}">
                <a16:creationId xmlns:a16="http://schemas.microsoft.com/office/drawing/2014/main" id="{F6AA7A4A-12F1-4DD2-805A-4D0746B98A13}"/>
              </a:ext>
            </a:extLst>
          </p:cNvPr>
          <p:cNvPicPr>
            <a:picLocks noChangeAspect="1"/>
          </p:cNvPicPr>
          <p:nvPr/>
        </p:nvPicPr>
        <p:blipFill>
          <a:blip r:embed="rId2"/>
          <a:stretch>
            <a:fillRect/>
          </a:stretch>
        </p:blipFill>
        <p:spPr>
          <a:xfrm>
            <a:off x="579782" y="1202806"/>
            <a:ext cx="10833285" cy="4820187"/>
          </a:xfrm>
          <a:prstGeom prst="rect">
            <a:avLst/>
          </a:prstGeom>
        </p:spPr>
      </p:pic>
      <p:sp>
        <p:nvSpPr>
          <p:cNvPr id="5" name="矩形 4">
            <a:extLst>
              <a:ext uri="{FF2B5EF4-FFF2-40B4-BE49-F238E27FC236}">
                <a16:creationId xmlns:a16="http://schemas.microsoft.com/office/drawing/2014/main" id="{486BF232-EC7D-4E84-AC67-1518EE4124B5}"/>
              </a:ext>
            </a:extLst>
          </p:cNvPr>
          <p:cNvSpPr/>
          <p:nvPr/>
        </p:nvSpPr>
        <p:spPr>
          <a:xfrm>
            <a:off x="1093893" y="2428431"/>
            <a:ext cx="10004213" cy="25192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sz="3200" dirty="0"/>
              <a:t>一个应用需要多组</a:t>
            </a:r>
            <a:r>
              <a:rPr lang="en-US" altLang="zh-CN" sz="3200" dirty="0"/>
              <a:t>Map</a:t>
            </a:r>
            <a:r>
              <a:rPr lang="zh-CN" altLang="en-US" sz="3200" dirty="0"/>
              <a:t>和</a:t>
            </a:r>
            <a:r>
              <a:rPr lang="en-US" altLang="zh-CN" sz="3200" dirty="0"/>
              <a:t>Reduce</a:t>
            </a:r>
            <a:r>
              <a:rPr lang="zh-CN" altLang="en-US" sz="3200" dirty="0"/>
              <a:t>算子操作，实现较为复杂</a:t>
            </a:r>
            <a:endParaRPr lang="en-US" altLang="zh-CN" sz="3200" dirty="0"/>
          </a:p>
          <a:p>
            <a:pPr marL="342900" indent="-342900">
              <a:buAutoNum type="arabicPeriod"/>
            </a:pPr>
            <a:r>
              <a:rPr lang="zh-CN" altLang="en-US" sz="3200" dirty="0"/>
              <a:t>每组</a:t>
            </a:r>
            <a:r>
              <a:rPr lang="en-US" altLang="zh-CN" sz="3200" dirty="0"/>
              <a:t>map</a:t>
            </a:r>
            <a:r>
              <a:rPr lang="zh-CN" altLang="en-US" sz="3200" dirty="0"/>
              <a:t>和</a:t>
            </a:r>
            <a:r>
              <a:rPr lang="en-US" altLang="zh-CN" sz="3200" dirty="0"/>
              <a:t>reduce</a:t>
            </a:r>
            <a:r>
              <a:rPr lang="zh-CN" altLang="en-US" sz="3200" dirty="0"/>
              <a:t>都需要和磁盘交互，效率比较低</a:t>
            </a:r>
            <a:endParaRPr lang="en-US" altLang="zh-CN" sz="3200" dirty="0"/>
          </a:p>
          <a:p>
            <a:pPr marL="342900" indent="-342900">
              <a:buAutoNum type="arabicPeriod"/>
            </a:pPr>
            <a:r>
              <a:rPr lang="zh-CN" altLang="en-US" sz="3200" dirty="0"/>
              <a:t>一批数需要进行反复计算，而不是批处理一次</a:t>
            </a:r>
          </a:p>
        </p:txBody>
      </p:sp>
      <p:sp>
        <p:nvSpPr>
          <p:cNvPr id="3" name="灯片编号占位符 2">
            <a:extLst>
              <a:ext uri="{FF2B5EF4-FFF2-40B4-BE49-F238E27FC236}">
                <a16:creationId xmlns:a16="http://schemas.microsoft.com/office/drawing/2014/main" id="{A349692C-0605-2543-8DE6-A75EEE1DAACB}"/>
              </a:ext>
            </a:extLst>
          </p:cNvPr>
          <p:cNvSpPr>
            <a:spLocks noGrp="1"/>
          </p:cNvSpPr>
          <p:nvPr>
            <p:ph type="sldNum" sz="quarter" idx="12"/>
          </p:nvPr>
        </p:nvSpPr>
        <p:spPr/>
        <p:txBody>
          <a:bodyPr/>
          <a:lstStyle/>
          <a:p>
            <a:fld id="{B13F0FA4-29F4-4B1D-A16B-0D7169EBD889}" type="slidenum">
              <a:rPr lang="en-US" smtClean="0"/>
              <a:t>4</a:t>
            </a:fld>
            <a:endParaRPr lang="en-US" dirty="0"/>
          </a:p>
        </p:txBody>
      </p:sp>
    </p:spTree>
    <p:extLst>
      <p:ext uri="{BB962C8B-B14F-4D97-AF65-F5344CB8AC3E}">
        <p14:creationId xmlns:p14="http://schemas.microsoft.com/office/powerpoint/2010/main" val="25939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9" name="图片 8">
            <a:extLst>
              <a:ext uri="{FF2B5EF4-FFF2-40B4-BE49-F238E27FC236}">
                <a16:creationId xmlns:a16="http://schemas.microsoft.com/office/drawing/2014/main" id="{C5C1A663-7D01-4871-8DCF-69CEADFD2AEF}"/>
              </a:ext>
            </a:extLst>
          </p:cNvPr>
          <p:cNvPicPr>
            <a:picLocks noChangeAspect="1"/>
          </p:cNvPicPr>
          <p:nvPr/>
        </p:nvPicPr>
        <p:blipFill>
          <a:blip r:embed="rId3"/>
          <a:stretch>
            <a:fillRect/>
          </a:stretch>
        </p:blipFill>
        <p:spPr>
          <a:xfrm>
            <a:off x="415377" y="1219895"/>
            <a:ext cx="11561135" cy="5018142"/>
          </a:xfrm>
          <a:prstGeom prst="rect">
            <a:avLst/>
          </a:prstGeom>
        </p:spPr>
      </p:pic>
      <p:sp>
        <p:nvSpPr>
          <p:cNvPr id="10" name="矩形 9">
            <a:extLst>
              <a:ext uri="{FF2B5EF4-FFF2-40B4-BE49-F238E27FC236}">
                <a16:creationId xmlns:a16="http://schemas.microsoft.com/office/drawing/2014/main" id="{7AD2EA2A-F10F-418F-9DA4-22B29C659206}"/>
              </a:ext>
            </a:extLst>
          </p:cNvPr>
          <p:cNvSpPr/>
          <p:nvPr/>
        </p:nvSpPr>
        <p:spPr>
          <a:xfrm>
            <a:off x="873760" y="1127760"/>
            <a:ext cx="181864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12" name="矩形 11">
            <a:extLst>
              <a:ext uri="{FF2B5EF4-FFF2-40B4-BE49-F238E27FC236}">
                <a16:creationId xmlns:a16="http://schemas.microsoft.com/office/drawing/2014/main" id="{B14DD628-C526-433F-AAE2-C47000485C36}"/>
              </a:ext>
            </a:extLst>
          </p:cNvPr>
          <p:cNvSpPr/>
          <p:nvPr/>
        </p:nvSpPr>
        <p:spPr>
          <a:xfrm>
            <a:off x="680482" y="5799018"/>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3" name="灯片编号占位符 2">
            <a:extLst>
              <a:ext uri="{FF2B5EF4-FFF2-40B4-BE49-F238E27FC236}">
                <a16:creationId xmlns:a16="http://schemas.microsoft.com/office/drawing/2014/main" id="{FD0A18B9-F70B-7A4C-92EE-78D9367C7D37}"/>
              </a:ext>
            </a:extLst>
          </p:cNvPr>
          <p:cNvSpPr>
            <a:spLocks noGrp="1"/>
          </p:cNvSpPr>
          <p:nvPr>
            <p:ph type="sldNum" sz="quarter" idx="12"/>
          </p:nvPr>
        </p:nvSpPr>
        <p:spPr/>
        <p:txBody>
          <a:bodyPr/>
          <a:lstStyle/>
          <a:p>
            <a:fld id="{B13F0FA4-29F4-4B1D-A16B-0D7169EBD889}" type="slidenum">
              <a:rPr lang="en-US" smtClean="0"/>
              <a:t>40</a:t>
            </a:fld>
            <a:endParaRPr lang="en-US" dirty="0"/>
          </a:p>
        </p:txBody>
      </p:sp>
    </p:spTree>
    <p:extLst>
      <p:ext uri="{BB962C8B-B14F-4D97-AF65-F5344CB8AC3E}">
        <p14:creationId xmlns:p14="http://schemas.microsoft.com/office/powerpoint/2010/main" val="1690910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13" name="图片 12">
            <a:extLst>
              <a:ext uri="{FF2B5EF4-FFF2-40B4-BE49-F238E27FC236}">
                <a16:creationId xmlns:a16="http://schemas.microsoft.com/office/drawing/2014/main" id="{F71F1415-1176-4ED4-8B2B-EC5E2D0F881D}"/>
              </a:ext>
            </a:extLst>
          </p:cNvPr>
          <p:cNvPicPr>
            <a:picLocks noChangeAspect="1"/>
          </p:cNvPicPr>
          <p:nvPr/>
        </p:nvPicPr>
        <p:blipFill>
          <a:blip r:embed="rId3"/>
          <a:stretch>
            <a:fillRect/>
          </a:stretch>
        </p:blipFill>
        <p:spPr>
          <a:xfrm>
            <a:off x="517922" y="1162982"/>
            <a:ext cx="11554844" cy="5024458"/>
          </a:xfrm>
          <a:prstGeom prst="rect">
            <a:avLst/>
          </a:prstGeom>
        </p:spPr>
      </p:pic>
      <p:sp>
        <p:nvSpPr>
          <p:cNvPr id="3" name="矩形 2">
            <a:extLst>
              <a:ext uri="{FF2B5EF4-FFF2-40B4-BE49-F238E27FC236}">
                <a16:creationId xmlns:a16="http://schemas.microsoft.com/office/drawing/2014/main" id="{B97C2FBB-BED1-43C8-92EB-E2AADCF8D4BE}"/>
              </a:ext>
            </a:extLst>
          </p:cNvPr>
          <p:cNvSpPr/>
          <p:nvPr/>
        </p:nvSpPr>
        <p:spPr>
          <a:xfrm>
            <a:off x="772160" y="978194"/>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4" name="矩形 3">
            <a:extLst>
              <a:ext uri="{FF2B5EF4-FFF2-40B4-BE49-F238E27FC236}">
                <a16:creationId xmlns:a16="http://schemas.microsoft.com/office/drawing/2014/main" id="{FDFEA057-7761-479B-9A67-A654107711D1}"/>
              </a:ext>
            </a:extLst>
          </p:cNvPr>
          <p:cNvSpPr/>
          <p:nvPr/>
        </p:nvSpPr>
        <p:spPr>
          <a:xfrm>
            <a:off x="446802" y="550672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5" name="灯片编号占位符 4">
            <a:extLst>
              <a:ext uri="{FF2B5EF4-FFF2-40B4-BE49-F238E27FC236}">
                <a16:creationId xmlns:a16="http://schemas.microsoft.com/office/drawing/2014/main" id="{DCC5E594-9B99-C547-970C-674A9560C9DE}"/>
              </a:ext>
            </a:extLst>
          </p:cNvPr>
          <p:cNvSpPr>
            <a:spLocks noGrp="1"/>
          </p:cNvSpPr>
          <p:nvPr>
            <p:ph type="sldNum" sz="quarter" idx="12"/>
          </p:nvPr>
        </p:nvSpPr>
        <p:spPr/>
        <p:txBody>
          <a:bodyPr/>
          <a:lstStyle/>
          <a:p>
            <a:fld id="{B13F0FA4-29F4-4B1D-A16B-0D7169EBD889}" type="slidenum">
              <a:rPr lang="en-US" smtClean="0"/>
              <a:t>41</a:t>
            </a:fld>
            <a:endParaRPr lang="en-US" dirty="0"/>
          </a:p>
        </p:txBody>
      </p:sp>
    </p:spTree>
    <p:extLst>
      <p:ext uri="{BB962C8B-B14F-4D97-AF65-F5344CB8AC3E}">
        <p14:creationId xmlns:p14="http://schemas.microsoft.com/office/powerpoint/2010/main" val="34239308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5" name="图片 4">
            <a:extLst>
              <a:ext uri="{FF2B5EF4-FFF2-40B4-BE49-F238E27FC236}">
                <a16:creationId xmlns:a16="http://schemas.microsoft.com/office/drawing/2014/main" id="{8690C286-1CF7-482D-BD0D-4AE6A44DB8B5}"/>
              </a:ext>
            </a:extLst>
          </p:cNvPr>
          <p:cNvPicPr>
            <a:picLocks noChangeAspect="1"/>
          </p:cNvPicPr>
          <p:nvPr/>
        </p:nvPicPr>
        <p:blipFill>
          <a:blip r:embed="rId3"/>
          <a:stretch>
            <a:fillRect/>
          </a:stretch>
        </p:blipFill>
        <p:spPr>
          <a:xfrm>
            <a:off x="259080" y="1189715"/>
            <a:ext cx="11673840" cy="5296660"/>
          </a:xfrm>
          <a:prstGeom prst="rect">
            <a:avLst/>
          </a:prstGeom>
        </p:spPr>
      </p:pic>
      <p:sp>
        <p:nvSpPr>
          <p:cNvPr id="6" name="矩形 5">
            <a:extLst>
              <a:ext uri="{FF2B5EF4-FFF2-40B4-BE49-F238E27FC236}">
                <a16:creationId xmlns:a16="http://schemas.microsoft.com/office/drawing/2014/main" id="{8B58B0AC-CFE3-4E0C-948C-77C16DA95937}"/>
              </a:ext>
            </a:extLst>
          </p:cNvPr>
          <p:cNvSpPr/>
          <p:nvPr/>
        </p:nvSpPr>
        <p:spPr>
          <a:xfrm>
            <a:off x="446802" y="550672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微软雅黑" panose="020B0503020204020204" pitchFamily="34" charset="-122"/>
                <a:ea typeface="微软雅黑" panose="020B0503020204020204" pitchFamily="34" charset="-122"/>
              </a:rPr>
              <a:t>以点为中心的</a:t>
            </a:r>
            <a:r>
              <a:rPr lang="en-US" altLang="zh-CN" sz="3200" dirty="0">
                <a:solidFill>
                  <a:schemeClr val="tx1"/>
                </a:solidFill>
                <a:latin typeface="微软雅黑" panose="020B0503020204020204" pitchFamily="34" charset="-122"/>
                <a:ea typeface="微软雅黑" panose="020B0503020204020204" pitchFamily="34" charset="-122"/>
              </a:rPr>
              <a:t>scatter-gather</a:t>
            </a:r>
            <a:r>
              <a:rPr lang="zh-CN" altLang="en-US" sz="3200" dirty="0">
                <a:solidFill>
                  <a:schemeClr val="tx1"/>
                </a:solidFill>
                <a:latin typeface="微软雅黑" panose="020B0503020204020204" pitchFamily="34" charset="-122"/>
                <a:ea typeface="微软雅黑" panose="020B0503020204020204" pitchFamily="34" charset="-122"/>
              </a:rPr>
              <a:t>操作</a:t>
            </a:r>
          </a:p>
        </p:txBody>
      </p:sp>
      <p:sp>
        <p:nvSpPr>
          <p:cNvPr id="8" name="矩形 7">
            <a:extLst>
              <a:ext uri="{FF2B5EF4-FFF2-40B4-BE49-F238E27FC236}">
                <a16:creationId xmlns:a16="http://schemas.microsoft.com/office/drawing/2014/main" id="{9FE03BE1-0DBA-4B13-97E3-47278141AAA8}"/>
              </a:ext>
            </a:extLst>
          </p:cNvPr>
          <p:cNvSpPr/>
          <p:nvPr/>
        </p:nvSpPr>
        <p:spPr>
          <a:xfrm>
            <a:off x="528320" y="1011508"/>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3" name="灯片编号占位符 2">
            <a:extLst>
              <a:ext uri="{FF2B5EF4-FFF2-40B4-BE49-F238E27FC236}">
                <a16:creationId xmlns:a16="http://schemas.microsoft.com/office/drawing/2014/main" id="{335DC09C-849E-2A45-A058-22E59C2B16B4}"/>
              </a:ext>
            </a:extLst>
          </p:cNvPr>
          <p:cNvSpPr>
            <a:spLocks noGrp="1"/>
          </p:cNvSpPr>
          <p:nvPr>
            <p:ph type="sldNum" sz="quarter" idx="12"/>
          </p:nvPr>
        </p:nvSpPr>
        <p:spPr/>
        <p:txBody>
          <a:bodyPr/>
          <a:lstStyle/>
          <a:p>
            <a:fld id="{B13F0FA4-29F4-4B1D-A16B-0D7169EBD889}" type="slidenum">
              <a:rPr lang="en-US" smtClean="0"/>
              <a:t>42</a:t>
            </a:fld>
            <a:endParaRPr lang="en-US" dirty="0"/>
          </a:p>
        </p:txBody>
      </p:sp>
    </p:spTree>
    <p:extLst>
      <p:ext uri="{BB962C8B-B14F-4D97-AF65-F5344CB8AC3E}">
        <p14:creationId xmlns:p14="http://schemas.microsoft.com/office/powerpoint/2010/main" val="21934643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3" name="图片 2">
            <a:extLst>
              <a:ext uri="{FF2B5EF4-FFF2-40B4-BE49-F238E27FC236}">
                <a16:creationId xmlns:a16="http://schemas.microsoft.com/office/drawing/2014/main" id="{1381A803-B935-4868-9F83-1F4D9C98A652}"/>
              </a:ext>
            </a:extLst>
          </p:cNvPr>
          <p:cNvPicPr>
            <a:picLocks noChangeAspect="1"/>
          </p:cNvPicPr>
          <p:nvPr/>
        </p:nvPicPr>
        <p:blipFill>
          <a:blip r:embed="rId3"/>
          <a:stretch>
            <a:fillRect/>
          </a:stretch>
        </p:blipFill>
        <p:spPr>
          <a:xfrm>
            <a:off x="2847" y="1624165"/>
            <a:ext cx="5869634" cy="3616234"/>
          </a:xfrm>
          <a:prstGeom prst="rect">
            <a:avLst/>
          </a:prstGeom>
          <a:ln>
            <a:solidFill>
              <a:schemeClr val="accent1">
                <a:shade val="50000"/>
              </a:schemeClr>
            </a:solidFill>
          </a:ln>
        </p:spPr>
      </p:pic>
      <p:pic>
        <p:nvPicPr>
          <p:cNvPr id="4" name="图片 3">
            <a:extLst>
              <a:ext uri="{FF2B5EF4-FFF2-40B4-BE49-F238E27FC236}">
                <a16:creationId xmlns:a16="http://schemas.microsoft.com/office/drawing/2014/main" id="{A9876DAE-9A65-47EF-B827-C629DF71B363}"/>
              </a:ext>
            </a:extLst>
          </p:cNvPr>
          <p:cNvPicPr>
            <a:picLocks noChangeAspect="1"/>
          </p:cNvPicPr>
          <p:nvPr/>
        </p:nvPicPr>
        <p:blipFill>
          <a:blip r:embed="rId4"/>
          <a:stretch>
            <a:fillRect/>
          </a:stretch>
        </p:blipFill>
        <p:spPr>
          <a:xfrm>
            <a:off x="6319519" y="1624165"/>
            <a:ext cx="5732346" cy="3616234"/>
          </a:xfrm>
          <a:prstGeom prst="rect">
            <a:avLst/>
          </a:prstGeom>
          <a:ln>
            <a:solidFill>
              <a:schemeClr val="accent1">
                <a:shade val="50000"/>
              </a:schemeClr>
            </a:solidFill>
          </a:ln>
        </p:spPr>
      </p:pic>
      <p:sp>
        <p:nvSpPr>
          <p:cNvPr id="7" name="箭头: 下弧形 6">
            <a:extLst>
              <a:ext uri="{FF2B5EF4-FFF2-40B4-BE49-F238E27FC236}">
                <a16:creationId xmlns:a16="http://schemas.microsoft.com/office/drawing/2014/main" id="{1A695584-3A8A-4843-A3CC-3B6267124ADC}"/>
              </a:ext>
            </a:extLst>
          </p:cNvPr>
          <p:cNvSpPr/>
          <p:nvPr/>
        </p:nvSpPr>
        <p:spPr>
          <a:xfrm>
            <a:off x="4582160" y="5262880"/>
            <a:ext cx="2479040" cy="61976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灯片编号占位符 4">
            <a:extLst>
              <a:ext uri="{FF2B5EF4-FFF2-40B4-BE49-F238E27FC236}">
                <a16:creationId xmlns:a16="http://schemas.microsoft.com/office/drawing/2014/main" id="{942F0B7B-7809-B84B-B8BD-CF376BC93DCB}"/>
              </a:ext>
            </a:extLst>
          </p:cNvPr>
          <p:cNvSpPr>
            <a:spLocks noGrp="1"/>
          </p:cNvSpPr>
          <p:nvPr>
            <p:ph type="sldNum" sz="quarter" idx="12"/>
          </p:nvPr>
        </p:nvSpPr>
        <p:spPr/>
        <p:txBody>
          <a:bodyPr/>
          <a:lstStyle/>
          <a:p>
            <a:fld id="{B13F0FA4-29F4-4B1D-A16B-0D7169EBD889}" type="slidenum">
              <a:rPr lang="en-US" smtClean="0"/>
              <a:t>43</a:t>
            </a:fld>
            <a:endParaRPr lang="en-US" dirty="0"/>
          </a:p>
        </p:txBody>
      </p:sp>
    </p:spTree>
    <p:extLst>
      <p:ext uri="{BB962C8B-B14F-4D97-AF65-F5344CB8AC3E}">
        <p14:creationId xmlns:p14="http://schemas.microsoft.com/office/powerpoint/2010/main" val="37297930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pic>
        <p:nvPicPr>
          <p:cNvPr id="5" name="图片 4">
            <a:extLst>
              <a:ext uri="{FF2B5EF4-FFF2-40B4-BE49-F238E27FC236}">
                <a16:creationId xmlns:a16="http://schemas.microsoft.com/office/drawing/2014/main" id="{755FDE93-2416-45B6-8A68-6B4F3382E55D}"/>
              </a:ext>
            </a:extLst>
          </p:cNvPr>
          <p:cNvPicPr>
            <a:picLocks noChangeAspect="1"/>
          </p:cNvPicPr>
          <p:nvPr/>
        </p:nvPicPr>
        <p:blipFill>
          <a:blip r:embed="rId3"/>
          <a:stretch>
            <a:fillRect/>
          </a:stretch>
        </p:blipFill>
        <p:spPr>
          <a:xfrm>
            <a:off x="491911" y="1237155"/>
            <a:ext cx="11208178" cy="5007756"/>
          </a:xfrm>
          <a:prstGeom prst="rect">
            <a:avLst/>
          </a:prstGeom>
        </p:spPr>
      </p:pic>
      <p:sp>
        <p:nvSpPr>
          <p:cNvPr id="6" name="矩形 5">
            <a:extLst>
              <a:ext uri="{FF2B5EF4-FFF2-40B4-BE49-F238E27FC236}">
                <a16:creationId xmlns:a16="http://schemas.microsoft.com/office/drawing/2014/main" id="{ACE6F76F-7F8A-4647-9ED5-12533AAD54BE}"/>
              </a:ext>
            </a:extLst>
          </p:cNvPr>
          <p:cNvSpPr/>
          <p:nvPr/>
        </p:nvSpPr>
        <p:spPr>
          <a:xfrm>
            <a:off x="5321474" y="1097280"/>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0000FF"/>
                </a:solidFill>
                <a:latin typeface="微软雅黑" panose="020B0503020204020204" pitchFamily="34" charset="-122"/>
                <a:ea typeface="微软雅黑" panose="020B0503020204020204" pitchFamily="34" charset="-122"/>
              </a:rPr>
              <a:t>以点为中心和以边为中心对比</a:t>
            </a:r>
          </a:p>
        </p:txBody>
      </p:sp>
      <p:sp>
        <p:nvSpPr>
          <p:cNvPr id="9" name="文本框 8">
            <a:extLst>
              <a:ext uri="{FF2B5EF4-FFF2-40B4-BE49-F238E27FC236}">
                <a16:creationId xmlns:a16="http://schemas.microsoft.com/office/drawing/2014/main" id="{8FC29809-6E22-4954-A9C0-324CE8D5688D}"/>
              </a:ext>
            </a:extLst>
          </p:cNvPr>
          <p:cNvSpPr txBox="1"/>
          <p:nvPr/>
        </p:nvSpPr>
        <p:spPr>
          <a:xfrm>
            <a:off x="5709920" y="1802801"/>
            <a:ext cx="3799840" cy="707886"/>
          </a:xfrm>
          <a:prstGeom prst="rect">
            <a:avLst/>
          </a:prstGeom>
          <a:noFill/>
        </p:spPr>
        <p:txBody>
          <a:bodyPr wrap="square" rtlCol="0">
            <a:spAutoFit/>
          </a:bodyPr>
          <a:lstStyle/>
          <a:p>
            <a:r>
              <a:rPr lang="zh-CN" altLang="en-US" sz="2000" b="1" dirty="0">
                <a:solidFill>
                  <a:srgbClr val="C00000"/>
                </a:solidFill>
              </a:rPr>
              <a:t>激活点比较多适合以边为中心，激活点比较少时适合以点为中心</a:t>
            </a:r>
          </a:p>
        </p:txBody>
      </p:sp>
      <p:sp>
        <p:nvSpPr>
          <p:cNvPr id="3" name="灯片编号占位符 2">
            <a:extLst>
              <a:ext uri="{FF2B5EF4-FFF2-40B4-BE49-F238E27FC236}">
                <a16:creationId xmlns:a16="http://schemas.microsoft.com/office/drawing/2014/main" id="{0303621B-AFE1-0B40-90CD-97CDA6FE5ED6}"/>
              </a:ext>
            </a:extLst>
          </p:cNvPr>
          <p:cNvSpPr>
            <a:spLocks noGrp="1"/>
          </p:cNvSpPr>
          <p:nvPr>
            <p:ph type="sldNum" sz="quarter" idx="12"/>
          </p:nvPr>
        </p:nvSpPr>
        <p:spPr/>
        <p:txBody>
          <a:bodyPr/>
          <a:lstStyle/>
          <a:p>
            <a:fld id="{B13F0FA4-29F4-4B1D-A16B-0D7169EBD889}" type="slidenum">
              <a:rPr lang="en-US" smtClean="0"/>
              <a:t>44</a:t>
            </a:fld>
            <a:endParaRPr lang="en-US" dirty="0"/>
          </a:p>
        </p:txBody>
      </p:sp>
    </p:spTree>
    <p:extLst>
      <p:ext uri="{BB962C8B-B14F-4D97-AF65-F5344CB8AC3E}">
        <p14:creationId xmlns:p14="http://schemas.microsoft.com/office/powerpoint/2010/main" val="35274695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sz="4400" b="1" dirty="0">
                <a:solidFill>
                  <a:srgbClr val="0000FF"/>
                </a:solidFill>
                <a:latin typeface="微软雅黑" panose="020B0503020204020204" pitchFamily="34" charset="-122"/>
                <a:ea typeface="微软雅黑" panose="020B0503020204020204" pitchFamily="34" charset="-122"/>
              </a:rPr>
              <a:t>以点为中心和以边为中心对比</a:t>
            </a:r>
          </a:p>
        </p:txBody>
      </p:sp>
      <p:pic>
        <p:nvPicPr>
          <p:cNvPr id="237" name="图片 2">
            <a:extLst>
              <a:ext uri="{FF2B5EF4-FFF2-40B4-BE49-F238E27FC236}">
                <a16:creationId xmlns:a16="http://schemas.microsoft.com/office/drawing/2014/main" id="{7720B9E4-CCED-43E9-92D7-16F9BADEA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04" y="1593850"/>
            <a:ext cx="357981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8" name="直接连接符 237">
            <a:extLst>
              <a:ext uri="{FF2B5EF4-FFF2-40B4-BE49-F238E27FC236}">
                <a16:creationId xmlns:a16="http://schemas.microsoft.com/office/drawing/2014/main" id="{88DAB35E-6821-4991-835A-74528E952610}"/>
              </a:ext>
            </a:extLst>
          </p:cNvPr>
          <p:cNvCxnSpPr/>
          <p:nvPr/>
        </p:nvCxnSpPr>
        <p:spPr>
          <a:xfrm>
            <a:off x="6092386" y="1471613"/>
            <a:ext cx="0" cy="503555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文本框 8">
            <a:extLst>
              <a:ext uri="{FF2B5EF4-FFF2-40B4-BE49-F238E27FC236}">
                <a16:creationId xmlns:a16="http://schemas.microsoft.com/office/drawing/2014/main" id="{D22C592D-9C6C-499C-B6A0-1C287FB3B43E}"/>
              </a:ext>
            </a:extLst>
          </p:cNvPr>
          <p:cNvSpPr txBox="1">
            <a:spLocks noChangeArrowheads="1"/>
          </p:cNvSpPr>
          <p:nvPr/>
        </p:nvSpPr>
        <p:spPr bwMode="auto">
          <a:xfrm>
            <a:off x="6874653" y="968433"/>
            <a:ext cx="415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以边为中心的编程模型</a:t>
            </a:r>
            <a:r>
              <a:rPr lang="en-US" altLang="zh-CN" sz="2400" b="1">
                <a:latin typeface="黑体" panose="02010609060101010101" pitchFamily="49" charset="-122"/>
                <a:ea typeface="黑体" panose="02010609060101010101" pitchFamily="49" charset="-122"/>
              </a:rPr>
              <a:t>(EC)</a:t>
            </a:r>
            <a:endParaRPr lang="zh-CN" altLang="en-US" sz="2400" b="1">
              <a:latin typeface="黑体" panose="02010609060101010101" pitchFamily="49" charset="-122"/>
              <a:ea typeface="黑体" panose="02010609060101010101" pitchFamily="49" charset="-122"/>
            </a:endParaRPr>
          </a:p>
        </p:txBody>
      </p:sp>
      <p:pic>
        <p:nvPicPr>
          <p:cNvPr id="240" name="图片 7">
            <a:extLst>
              <a:ext uri="{FF2B5EF4-FFF2-40B4-BE49-F238E27FC236}">
                <a16:creationId xmlns:a16="http://schemas.microsoft.com/office/drawing/2014/main" id="{A4A15971-DF10-4D16-8E85-1F6BADB6F5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9420" y="2660592"/>
            <a:ext cx="4085023" cy="260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文本框 6">
            <a:extLst>
              <a:ext uri="{FF2B5EF4-FFF2-40B4-BE49-F238E27FC236}">
                <a16:creationId xmlns:a16="http://schemas.microsoft.com/office/drawing/2014/main" id="{707B6C18-198B-4FFF-88EE-88ED73D1F062}"/>
              </a:ext>
            </a:extLst>
          </p:cNvPr>
          <p:cNvSpPr txBox="1">
            <a:spLocks noChangeArrowheads="1"/>
          </p:cNvSpPr>
          <p:nvPr/>
        </p:nvSpPr>
        <p:spPr bwMode="auto">
          <a:xfrm>
            <a:off x="1050892" y="1009650"/>
            <a:ext cx="435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以点为中心的编程模型</a:t>
            </a:r>
            <a:r>
              <a:rPr lang="en-US" altLang="zh-CN" sz="2400" b="1">
                <a:latin typeface="黑体" panose="02010609060101010101" pitchFamily="49" charset="-122"/>
                <a:ea typeface="黑体" panose="02010609060101010101" pitchFamily="49" charset="-122"/>
              </a:rPr>
              <a:t>(VC)</a:t>
            </a:r>
            <a:endParaRPr lang="zh-CN" altLang="en-US" sz="2400" b="1">
              <a:latin typeface="黑体" panose="02010609060101010101" pitchFamily="49" charset="-122"/>
              <a:ea typeface="黑体" panose="02010609060101010101" pitchFamily="49" charset="-122"/>
            </a:endParaRPr>
          </a:p>
        </p:txBody>
      </p:sp>
      <p:pic>
        <p:nvPicPr>
          <p:cNvPr id="242" name="图片 9">
            <a:extLst>
              <a:ext uri="{FF2B5EF4-FFF2-40B4-BE49-F238E27FC236}">
                <a16:creationId xmlns:a16="http://schemas.microsoft.com/office/drawing/2014/main" id="{B95C9CC0-E3BB-4621-B4D3-24CBC70EBC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7430" y="2644834"/>
            <a:ext cx="4031710" cy="2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0">
            <a:extLst>
              <a:ext uri="{FF2B5EF4-FFF2-40B4-BE49-F238E27FC236}">
                <a16:creationId xmlns:a16="http://schemas.microsoft.com/office/drawing/2014/main" id="{684F51BD-8C53-4128-93B4-DB197369FD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00115" y="1424046"/>
            <a:ext cx="29416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矩形 244">
            <a:extLst>
              <a:ext uri="{FF2B5EF4-FFF2-40B4-BE49-F238E27FC236}">
                <a16:creationId xmlns:a16="http://schemas.microsoft.com/office/drawing/2014/main" id="{49DB871B-BF38-4504-86BC-6EA337190F38}"/>
              </a:ext>
            </a:extLst>
          </p:cNvPr>
          <p:cNvSpPr/>
          <p:nvPr/>
        </p:nvSpPr>
        <p:spPr>
          <a:xfrm>
            <a:off x="1239420" y="5283142"/>
            <a:ext cx="4294463" cy="1631216"/>
          </a:xfrm>
          <a:prstGeom prst="rect">
            <a:avLst/>
          </a:prstGeom>
        </p:spPr>
        <p:txBody>
          <a:bodyPr wrap="square">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能够容易的表示大多数图算法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点处理的并行性较高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存在对边的大量随机访存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数据冲突频繁</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246" name="矩形 245">
            <a:extLst>
              <a:ext uri="{FF2B5EF4-FFF2-40B4-BE49-F238E27FC236}">
                <a16:creationId xmlns:a16="http://schemas.microsoft.com/office/drawing/2014/main" id="{A546ED06-5562-4003-8CFA-E23A08FBEC9A}"/>
              </a:ext>
            </a:extLst>
          </p:cNvPr>
          <p:cNvSpPr/>
          <p:nvPr/>
        </p:nvSpPr>
        <p:spPr>
          <a:xfrm>
            <a:off x="6997430" y="5227687"/>
            <a:ext cx="3727450" cy="1631950"/>
          </a:xfrm>
          <a:prstGeom prst="rect">
            <a:avLst/>
          </a:prstGeom>
        </p:spPr>
        <p:txBody>
          <a:bodyPr>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可以表示多种图算法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对边的访问是顺序的</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存在对点的大量随机访问</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存在边的冗余计算</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E7BE93-ECC1-BF45-9FFC-C3F1521D3B40}"/>
              </a:ext>
            </a:extLst>
          </p:cNvPr>
          <p:cNvSpPr>
            <a:spLocks noGrp="1"/>
          </p:cNvSpPr>
          <p:nvPr>
            <p:ph type="sldNum" sz="quarter" idx="12"/>
          </p:nvPr>
        </p:nvSpPr>
        <p:spPr/>
        <p:txBody>
          <a:bodyPr/>
          <a:lstStyle/>
          <a:p>
            <a:fld id="{B13F0FA4-29F4-4B1D-A16B-0D7169EBD889}" type="slidenum">
              <a:rPr lang="en-US" smtClean="0"/>
              <a:t>45</a:t>
            </a:fld>
            <a:endParaRPr lang="en-US" dirty="0"/>
          </a:p>
        </p:txBody>
      </p:sp>
    </p:spTree>
    <p:extLst>
      <p:ext uri="{BB962C8B-B14F-4D97-AF65-F5344CB8AC3E}">
        <p14:creationId xmlns:p14="http://schemas.microsoft.com/office/powerpoint/2010/main" val="20721203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normAutofit/>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p:txBody>
          <a:bodyPr/>
          <a:lstStyle/>
          <a:p>
            <a:r>
              <a:rPr lang="zh-CN" altLang="en-US" dirty="0"/>
              <a:t>以路径为中心的编程模型</a:t>
            </a:r>
            <a:endParaRPr lang="en-US" altLang="zh-CN" dirty="0"/>
          </a:p>
          <a:p>
            <a:pPr lvl="1"/>
            <a:r>
              <a:rPr lang="zh-CN" altLang="en-US" dirty="0"/>
              <a:t>与以边为中心的编程模型类似，同样采用顺序访存，例如</a:t>
            </a:r>
            <a:r>
              <a:rPr lang="en-US" altLang="zh-CN" dirty="0" err="1"/>
              <a:t>TripleGraph</a:t>
            </a:r>
            <a:endParaRPr lang="en-US" altLang="zh-CN" dirty="0"/>
          </a:p>
          <a:p>
            <a:pPr lvl="1"/>
            <a:r>
              <a:rPr lang="zh-CN" altLang="en-US" dirty="0"/>
              <a:t>包含两个操作：</a:t>
            </a:r>
            <a:r>
              <a:rPr lang="zh-CN" altLang="en-US" b="1" dirty="0">
                <a:solidFill>
                  <a:srgbClr val="C00000"/>
                </a:solidFill>
              </a:rPr>
              <a:t>分散</a:t>
            </a:r>
            <a:r>
              <a:rPr lang="en-US" altLang="zh-CN" b="1" dirty="0">
                <a:solidFill>
                  <a:srgbClr val="C00000"/>
                </a:solidFill>
              </a:rPr>
              <a:t>(scatter)</a:t>
            </a:r>
            <a:r>
              <a:rPr lang="zh-CN" altLang="en-US" b="1" dirty="0">
                <a:solidFill>
                  <a:srgbClr val="C00000"/>
                </a:solidFill>
              </a:rPr>
              <a:t>和整合</a:t>
            </a:r>
            <a:r>
              <a:rPr lang="en-US" altLang="zh-CN" b="1" dirty="0">
                <a:solidFill>
                  <a:srgbClr val="C00000"/>
                </a:solidFill>
              </a:rPr>
              <a:t>(gather)</a:t>
            </a:r>
            <a:r>
              <a:rPr lang="zh-CN" altLang="en-US" b="1" dirty="0">
                <a:solidFill>
                  <a:srgbClr val="C00000"/>
                </a:solidFill>
              </a:rPr>
              <a:t>操作</a:t>
            </a:r>
            <a:endParaRPr lang="en-US" altLang="zh-CN" b="1" dirty="0">
              <a:solidFill>
                <a:srgbClr val="C00000"/>
              </a:solidFill>
            </a:endParaRPr>
          </a:p>
          <a:p>
            <a:pPr lvl="1"/>
            <a:r>
              <a:rPr lang="zh-CN" altLang="en-US" dirty="0"/>
              <a:t>主节点通过迭代器对所有节点循环执行</a:t>
            </a:r>
            <a:r>
              <a:rPr lang="en-US" altLang="zh-CN" dirty="0"/>
              <a:t>gather</a:t>
            </a:r>
            <a:r>
              <a:rPr lang="zh-CN" altLang="en-US" dirty="0"/>
              <a:t>或</a:t>
            </a:r>
            <a:r>
              <a:rPr lang="en-US" altLang="zh-CN" dirty="0"/>
              <a:t>scatter</a:t>
            </a:r>
            <a:r>
              <a:rPr lang="zh-CN" altLang="en-US" dirty="0"/>
              <a:t>操作</a:t>
            </a:r>
            <a:endParaRPr lang="en-US" altLang="zh-CN" dirty="0"/>
          </a:p>
          <a:p>
            <a:pPr lvl="1"/>
            <a:endParaRPr lang="en-US" altLang="zh-CN" dirty="0"/>
          </a:p>
          <a:p>
            <a:endParaRPr lang="zh-CN" altLang="en-US" dirty="0"/>
          </a:p>
        </p:txBody>
      </p:sp>
      <p:grpSp>
        <p:nvGrpSpPr>
          <p:cNvPr id="62" name="Group 61">
            <a:extLst>
              <a:ext uri="{FF2B5EF4-FFF2-40B4-BE49-F238E27FC236}">
                <a16:creationId xmlns:a16="http://schemas.microsoft.com/office/drawing/2014/main" id="{315737DD-DA9C-42DC-BC12-93F9D006DB5A}"/>
              </a:ext>
            </a:extLst>
          </p:cNvPr>
          <p:cNvGrpSpPr/>
          <p:nvPr/>
        </p:nvGrpSpPr>
        <p:grpSpPr>
          <a:xfrm>
            <a:off x="1302361" y="3139443"/>
            <a:ext cx="10078720" cy="3266440"/>
            <a:chOff x="1396365" y="2225040"/>
            <a:chExt cx="10078720" cy="3266440"/>
          </a:xfrm>
        </p:grpSpPr>
        <p:sp>
          <p:nvSpPr>
            <p:cNvPr id="4" name="椭圆 2">
              <a:extLst>
                <a:ext uri="{FF2B5EF4-FFF2-40B4-BE49-F238E27FC236}">
                  <a16:creationId xmlns:a16="http://schemas.microsoft.com/office/drawing/2014/main" id="{FF3B224E-11B8-47CC-9EF3-0B6777AF7A4D}"/>
                </a:ext>
              </a:extLst>
            </p:cNvPr>
            <p:cNvSpPr/>
            <p:nvPr/>
          </p:nvSpPr>
          <p:spPr>
            <a:xfrm>
              <a:off x="4554855" y="223393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5" name="椭圆 3">
              <a:extLst>
                <a:ext uri="{FF2B5EF4-FFF2-40B4-BE49-F238E27FC236}">
                  <a16:creationId xmlns:a16="http://schemas.microsoft.com/office/drawing/2014/main" id="{E72F1F49-46F7-449C-B43C-9B99EFE9A98B}"/>
                </a:ext>
              </a:extLst>
            </p:cNvPr>
            <p:cNvSpPr/>
            <p:nvPr/>
          </p:nvSpPr>
          <p:spPr>
            <a:xfrm>
              <a:off x="32442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 name="椭圆 5">
              <a:extLst>
                <a:ext uri="{FF2B5EF4-FFF2-40B4-BE49-F238E27FC236}">
                  <a16:creationId xmlns:a16="http://schemas.microsoft.com/office/drawing/2014/main" id="{CD21EE7E-40C1-4B25-8339-481123A1C147}"/>
                </a:ext>
              </a:extLst>
            </p:cNvPr>
            <p:cNvSpPr/>
            <p:nvPr/>
          </p:nvSpPr>
          <p:spPr>
            <a:xfrm>
              <a:off x="44253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7" name="椭圆 7">
              <a:extLst>
                <a:ext uri="{FF2B5EF4-FFF2-40B4-BE49-F238E27FC236}">
                  <a16:creationId xmlns:a16="http://schemas.microsoft.com/office/drawing/2014/main" id="{3130C572-5B9B-4B9E-A22C-0EE506122285}"/>
                </a:ext>
              </a:extLst>
            </p:cNvPr>
            <p:cNvSpPr/>
            <p:nvPr/>
          </p:nvSpPr>
          <p:spPr>
            <a:xfrm>
              <a:off x="521398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 name="椭圆 8">
              <a:extLst>
                <a:ext uri="{FF2B5EF4-FFF2-40B4-BE49-F238E27FC236}">
                  <a16:creationId xmlns:a16="http://schemas.microsoft.com/office/drawing/2014/main" id="{A3ABD118-8FFC-4086-937E-C21D4DE58064}"/>
                </a:ext>
              </a:extLst>
            </p:cNvPr>
            <p:cNvSpPr/>
            <p:nvPr/>
          </p:nvSpPr>
          <p:spPr>
            <a:xfrm>
              <a:off x="5872480"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9" name="椭圆 9">
              <a:extLst>
                <a:ext uri="{FF2B5EF4-FFF2-40B4-BE49-F238E27FC236}">
                  <a16:creationId xmlns:a16="http://schemas.microsoft.com/office/drawing/2014/main" id="{E1A234FB-1F13-4D04-BFD6-8B6ACF2941DC}"/>
                </a:ext>
              </a:extLst>
            </p:cNvPr>
            <p:cNvSpPr/>
            <p:nvPr/>
          </p:nvSpPr>
          <p:spPr>
            <a:xfrm>
              <a:off x="2172970"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10" name="椭圆 13">
              <a:extLst>
                <a:ext uri="{FF2B5EF4-FFF2-40B4-BE49-F238E27FC236}">
                  <a16:creationId xmlns:a16="http://schemas.microsoft.com/office/drawing/2014/main" id="{740E5A9C-4684-4284-820F-907BDCC6E145}"/>
                </a:ext>
              </a:extLst>
            </p:cNvPr>
            <p:cNvSpPr/>
            <p:nvPr/>
          </p:nvSpPr>
          <p:spPr>
            <a:xfrm>
              <a:off x="1396365" y="438785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11" name="直接箭头连接符 28">
              <a:extLst>
                <a:ext uri="{FF2B5EF4-FFF2-40B4-BE49-F238E27FC236}">
                  <a16:creationId xmlns:a16="http://schemas.microsoft.com/office/drawing/2014/main" id="{8820C80F-AEBE-4D57-A83F-B294B0628508}"/>
                </a:ext>
              </a:extLst>
            </p:cNvPr>
            <p:cNvCxnSpPr>
              <a:stCxn id="4" idx="4"/>
              <a:endCxn id="6" idx="0"/>
            </p:cNvCxnSpPr>
            <p:nvPr/>
          </p:nvCxnSpPr>
          <p:spPr>
            <a:xfrm flipH="1">
              <a:off x="4676775" y="2738120"/>
              <a:ext cx="129540" cy="1879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id="{6AE0D668-DE64-4481-B99E-384334B28D30}"/>
                </a:ext>
              </a:extLst>
            </p:cNvPr>
            <p:cNvCxnSpPr>
              <a:stCxn id="4" idx="4"/>
              <a:endCxn id="5" idx="7"/>
            </p:cNvCxnSpPr>
            <p:nvPr/>
          </p:nvCxnSpPr>
          <p:spPr>
            <a:xfrm flipH="1">
              <a:off x="3673475" y="2738120"/>
              <a:ext cx="113284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6F14C8F5-26FB-4EC2-9F52-4AFE56441696}"/>
                </a:ext>
              </a:extLst>
            </p:cNvPr>
            <p:cNvCxnSpPr>
              <a:stCxn id="4" idx="4"/>
              <a:endCxn id="7" idx="1"/>
            </p:cNvCxnSpPr>
            <p:nvPr/>
          </p:nvCxnSpPr>
          <p:spPr>
            <a:xfrm>
              <a:off x="4806315" y="2738120"/>
              <a:ext cx="48133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1">
              <a:extLst>
                <a:ext uri="{FF2B5EF4-FFF2-40B4-BE49-F238E27FC236}">
                  <a16:creationId xmlns:a16="http://schemas.microsoft.com/office/drawing/2014/main" id="{88FF7B1F-8DCF-4962-AB38-65B34103EA03}"/>
                </a:ext>
              </a:extLst>
            </p:cNvPr>
            <p:cNvCxnSpPr>
              <a:stCxn id="4" idx="4"/>
              <a:endCxn id="8" idx="1"/>
            </p:cNvCxnSpPr>
            <p:nvPr/>
          </p:nvCxnSpPr>
          <p:spPr>
            <a:xfrm>
              <a:off x="4806315" y="2738120"/>
              <a:ext cx="1139825"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32">
              <a:extLst>
                <a:ext uri="{FF2B5EF4-FFF2-40B4-BE49-F238E27FC236}">
                  <a16:creationId xmlns:a16="http://schemas.microsoft.com/office/drawing/2014/main" id="{AD97E8B0-AD9A-41D0-8F06-0D685476361D}"/>
                </a:ext>
              </a:extLst>
            </p:cNvPr>
            <p:cNvCxnSpPr>
              <a:stCxn id="5" idx="3"/>
              <a:endCxn id="9" idx="7"/>
            </p:cNvCxnSpPr>
            <p:nvPr/>
          </p:nvCxnSpPr>
          <p:spPr>
            <a:xfrm flipH="1">
              <a:off x="2748280" y="3356610"/>
              <a:ext cx="569595" cy="43370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33">
              <a:extLst>
                <a:ext uri="{FF2B5EF4-FFF2-40B4-BE49-F238E27FC236}">
                  <a16:creationId xmlns:a16="http://schemas.microsoft.com/office/drawing/2014/main" id="{11767CB9-4E33-4F57-A959-2F8AD200213E}"/>
                </a:ext>
              </a:extLst>
            </p:cNvPr>
            <p:cNvCxnSpPr>
              <a:stCxn id="5" idx="4"/>
            </p:cNvCxnSpPr>
            <p:nvPr/>
          </p:nvCxnSpPr>
          <p:spPr>
            <a:xfrm flipH="1">
              <a:off x="3328035" y="3430270"/>
              <a:ext cx="167640" cy="26606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50938E4E-1A0F-4148-8317-AE60E2A8AC35}"/>
                </a:ext>
              </a:extLst>
            </p:cNvPr>
            <p:cNvCxnSpPr>
              <a:stCxn id="5" idx="5"/>
            </p:cNvCxnSpPr>
            <p:nvPr/>
          </p:nvCxnSpPr>
          <p:spPr>
            <a:xfrm>
              <a:off x="3673475" y="3356610"/>
              <a:ext cx="325120" cy="34861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246FB059-2643-458A-AC4C-DF9CEC73BE7C}"/>
                </a:ext>
              </a:extLst>
            </p:cNvPr>
            <p:cNvCxnSpPr>
              <a:stCxn id="5" idx="6"/>
            </p:cNvCxnSpPr>
            <p:nvPr/>
          </p:nvCxnSpPr>
          <p:spPr>
            <a:xfrm>
              <a:off x="3747135" y="3178175"/>
              <a:ext cx="1107440" cy="60071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D3E5E530-1791-4551-A40B-EAAF2F52B33B}"/>
                </a:ext>
              </a:extLst>
            </p:cNvPr>
            <p:cNvCxnSpPr>
              <a:stCxn id="9" idx="3"/>
              <a:endCxn id="10" idx="7"/>
            </p:cNvCxnSpPr>
            <p:nvPr/>
          </p:nvCxnSpPr>
          <p:spPr>
            <a:xfrm flipH="1">
              <a:off x="2058670" y="4200525"/>
              <a:ext cx="212725" cy="2768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7">
              <a:extLst>
                <a:ext uri="{FF2B5EF4-FFF2-40B4-BE49-F238E27FC236}">
                  <a16:creationId xmlns:a16="http://schemas.microsoft.com/office/drawing/2014/main" id="{E86C4EB1-13AB-4834-84D6-7D5EAB967824}"/>
                </a:ext>
              </a:extLst>
            </p:cNvPr>
            <p:cNvCxnSpPr>
              <a:stCxn id="9" idx="4"/>
            </p:cNvCxnSpPr>
            <p:nvPr/>
          </p:nvCxnSpPr>
          <p:spPr>
            <a:xfrm>
              <a:off x="2510155" y="4285615"/>
              <a:ext cx="86360" cy="2101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33DC0717-2D5A-4135-8E88-8A6F2C66C633}"/>
                </a:ext>
              </a:extLst>
            </p:cNvPr>
            <p:cNvCxnSpPr>
              <a:stCxn id="9" idx="5"/>
            </p:cNvCxnSpPr>
            <p:nvPr/>
          </p:nvCxnSpPr>
          <p:spPr>
            <a:xfrm>
              <a:off x="2748280" y="4200525"/>
              <a:ext cx="569595" cy="2609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sp>
          <p:nvSpPr>
            <p:cNvPr id="22" name="椭圆 50">
              <a:extLst>
                <a:ext uri="{FF2B5EF4-FFF2-40B4-BE49-F238E27FC236}">
                  <a16:creationId xmlns:a16="http://schemas.microsoft.com/office/drawing/2014/main" id="{6B7933FA-105B-4CAE-BE9E-696202F2324C}"/>
                </a:ext>
              </a:extLst>
            </p:cNvPr>
            <p:cNvSpPr/>
            <p:nvPr/>
          </p:nvSpPr>
          <p:spPr>
            <a:xfrm>
              <a:off x="3013075"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23" name="椭圆 51">
              <a:extLst>
                <a:ext uri="{FF2B5EF4-FFF2-40B4-BE49-F238E27FC236}">
                  <a16:creationId xmlns:a16="http://schemas.microsoft.com/office/drawing/2014/main" id="{82799A40-CDD9-4ED7-9CB8-F1BAEA9ECCE4}"/>
                </a:ext>
              </a:extLst>
            </p:cNvPr>
            <p:cNvSpPr/>
            <p:nvPr/>
          </p:nvSpPr>
          <p:spPr>
            <a:xfrm>
              <a:off x="374713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4" name="椭圆 52">
              <a:extLst>
                <a:ext uri="{FF2B5EF4-FFF2-40B4-BE49-F238E27FC236}">
                  <a16:creationId xmlns:a16="http://schemas.microsoft.com/office/drawing/2014/main" id="{30840584-A68D-4529-A810-663CAAF4A4AC}"/>
                </a:ext>
              </a:extLst>
            </p:cNvPr>
            <p:cNvSpPr/>
            <p:nvPr/>
          </p:nvSpPr>
          <p:spPr>
            <a:xfrm>
              <a:off x="4554855" y="377888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25" name="椭圆 53">
              <a:extLst>
                <a:ext uri="{FF2B5EF4-FFF2-40B4-BE49-F238E27FC236}">
                  <a16:creationId xmlns:a16="http://schemas.microsoft.com/office/drawing/2014/main" id="{C5311C37-2CFD-4617-B53C-0D4789D8A251}"/>
                </a:ext>
              </a:extLst>
            </p:cNvPr>
            <p:cNvSpPr/>
            <p:nvPr/>
          </p:nvSpPr>
          <p:spPr>
            <a:xfrm>
              <a:off x="2271395" y="449580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6" name="椭圆 54">
              <a:extLst>
                <a:ext uri="{FF2B5EF4-FFF2-40B4-BE49-F238E27FC236}">
                  <a16:creationId xmlns:a16="http://schemas.microsoft.com/office/drawing/2014/main" id="{9B0C83AF-F00A-41A7-9CF8-2E66AF1943AB}"/>
                </a:ext>
              </a:extLst>
            </p:cNvPr>
            <p:cNvSpPr/>
            <p:nvPr/>
          </p:nvSpPr>
          <p:spPr>
            <a:xfrm>
              <a:off x="3107690" y="44615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27" name="直接箭头连接符 55">
              <a:extLst>
                <a:ext uri="{FF2B5EF4-FFF2-40B4-BE49-F238E27FC236}">
                  <a16:creationId xmlns:a16="http://schemas.microsoft.com/office/drawing/2014/main" id="{805D27CD-8CD3-4F3B-9B2C-81E336105729}"/>
                </a:ext>
              </a:extLst>
            </p:cNvPr>
            <p:cNvCxnSpPr/>
            <p:nvPr/>
          </p:nvCxnSpPr>
          <p:spPr>
            <a:xfrm>
              <a:off x="4733925" y="349948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56">
              <a:extLst>
                <a:ext uri="{FF2B5EF4-FFF2-40B4-BE49-F238E27FC236}">
                  <a16:creationId xmlns:a16="http://schemas.microsoft.com/office/drawing/2014/main" id="{66B53BAB-AFBF-4AA8-989C-FCBE49B0350F}"/>
                </a:ext>
              </a:extLst>
            </p:cNvPr>
            <p:cNvSpPr txBox="1"/>
            <p:nvPr/>
          </p:nvSpPr>
          <p:spPr>
            <a:xfrm>
              <a:off x="5024120" y="3514725"/>
              <a:ext cx="1097280" cy="275590"/>
            </a:xfrm>
            <a:prstGeom prst="rect">
              <a:avLst/>
            </a:prstGeom>
            <a:noFill/>
          </p:spPr>
          <p:txBody>
            <a:bodyPr wrap="none" rtlCol="0">
              <a:spAutoFit/>
            </a:bodyPr>
            <a:lstStyle/>
            <a:p>
              <a:r>
                <a:rPr lang="zh-CN" altLang="en-US" sz="1200"/>
                <a:t>顺序读写节点</a:t>
              </a:r>
            </a:p>
          </p:txBody>
        </p:sp>
        <p:sp>
          <p:nvSpPr>
            <p:cNvPr id="29" name="文本框 57">
              <a:extLst>
                <a:ext uri="{FF2B5EF4-FFF2-40B4-BE49-F238E27FC236}">
                  <a16:creationId xmlns:a16="http://schemas.microsoft.com/office/drawing/2014/main" id="{D248268E-514F-4B00-8550-1A45352BEAE7}"/>
                </a:ext>
              </a:extLst>
            </p:cNvPr>
            <p:cNvSpPr txBox="1"/>
            <p:nvPr/>
          </p:nvSpPr>
          <p:spPr>
            <a:xfrm>
              <a:off x="3960495" y="4628515"/>
              <a:ext cx="944880" cy="275590"/>
            </a:xfrm>
            <a:prstGeom prst="rect">
              <a:avLst/>
            </a:prstGeom>
            <a:noFill/>
          </p:spPr>
          <p:txBody>
            <a:bodyPr wrap="none" rtlCol="0">
              <a:spAutoFit/>
            </a:bodyPr>
            <a:lstStyle/>
            <a:p>
              <a:r>
                <a:rPr lang="zh-CN" altLang="en-US" sz="1200"/>
                <a:t>并执行子树</a:t>
              </a:r>
            </a:p>
          </p:txBody>
        </p:sp>
        <p:cxnSp>
          <p:nvCxnSpPr>
            <p:cNvPr id="30" name="直接箭头连接符 58">
              <a:extLst>
                <a:ext uri="{FF2B5EF4-FFF2-40B4-BE49-F238E27FC236}">
                  <a16:creationId xmlns:a16="http://schemas.microsoft.com/office/drawing/2014/main" id="{ACC74C87-1C4F-450E-9CCE-909E60742902}"/>
                </a:ext>
              </a:extLst>
            </p:cNvPr>
            <p:cNvCxnSpPr/>
            <p:nvPr/>
          </p:nvCxnSpPr>
          <p:spPr>
            <a:xfrm flipH="1">
              <a:off x="1676400" y="2233930"/>
              <a:ext cx="1917065" cy="133223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E8B2A141-D001-48A9-95CE-B3DD625C970B}"/>
                </a:ext>
              </a:extLst>
            </p:cNvPr>
            <p:cNvSpPr txBox="1"/>
            <p:nvPr/>
          </p:nvSpPr>
          <p:spPr>
            <a:xfrm rot="19500000">
              <a:off x="1750695" y="2670810"/>
              <a:ext cx="1463675" cy="275590"/>
            </a:xfrm>
            <a:prstGeom prst="rect">
              <a:avLst/>
            </a:prstGeom>
            <a:noFill/>
          </p:spPr>
          <p:txBody>
            <a:bodyPr wrap="none" rtlCol="0">
              <a:spAutoFit/>
            </a:bodyPr>
            <a:lstStyle/>
            <a:p>
              <a:r>
                <a:rPr lang="zh-CN" altLang="en-US" sz="1200"/>
                <a:t>沿着路径</a:t>
              </a:r>
              <a:r>
                <a:rPr lang="en-US" altLang="zh-CN" sz="1200"/>
                <a:t>scatte</a:t>
              </a:r>
              <a:r>
                <a:rPr lang="zh-CN" altLang="en-US" sz="1200"/>
                <a:t>操作</a:t>
              </a:r>
              <a:endParaRPr lang="en-US" altLang="zh-CN" sz="1200"/>
            </a:p>
          </p:txBody>
        </p:sp>
        <p:sp>
          <p:nvSpPr>
            <p:cNvPr id="32" name="文本框 60">
              <a:extLst>
                <a:ext uri="{FF2B5EF4-FFF2-40B4-BE49-F238E27FC236}">
                  <a16:creationId xmlns:a16="http://schemas.microsoft.com/office/drawing/2014/main" id="{FFF3A577-9F48-4059-89F8-9B3538C6FD8C}"/>
                </a:ext>
              </a:extLst>
            </p:cNvPr>
            <p:cNvSpPr txBox="1"/>
            <p:nvPr/>
          </p:nvSpPr>
          <p:spPr>
            <a:xfrm>
              <a:off x="3363595" y="5215890"/>
              <a:ext cx="1285240" cy="275590"/>
            </a:xfrm>
            <a:prstGeom prst="rect">
              <a:avLst/>
            </a:prstGeom>
            <a:noFill/>
          </p:spPr>
          <p:txBody>
            <a:bodyPr wrap="none" rtlCol="0">
              <a:spAutoFit/>
            </a:bodyPr>
            <a:lstStyle/>
            <a:p>
              <a:r>
                <a:rPr lang="zh-CN" altLang="en-US" sz="1200"/>
                <a:t>（</a:t>
              </a:r>
              <a:r>
                <a:rPr lang="en-US" altLang="zh-CN" sz="1200"/>
                <a:t>a</a:t>
              </a:r>
              <a:r>
                <a:rPr lang="zh-CN" altLang="en-US" sz="1200"/>
                <a:t>）</a:t>
              </a:r>
              <a:r>
                <a:rPr lang="en-US" altLang="zh-CN" sz="1200"/>
                <a:t>scatter</a:t>
              </a:r>
              <a:r>
                <a:rPr lang="zh-CN" altLang="en-US" sz="1200"/>
                <a:t>操作</a:t>
              </a:r>
            </a:p>
          </p:txBody>
        </p:sp>
        <p:sp>
          <p:nvSpPr>
            <p:cNvPr id="33" name="椭圆 61">
              <a:extLst>
                <a:ext uri="{FF2B5EF4-FFF2-40B4-BE49-F238E27FC236}">
                  <a16:creationId xmlns:a16="http://schemas.microsoft.com/office/drawing/2014/main" id="{17EBB48E-85CB-499F-94E4-D6D4184C9530}"/>
                </a:ext>
              </a:extLst>
            </p:cNvPr>
            <p:cNvSpPr/>
            <p:nvPr/>
          </p:nvSpPr>
          <p:spPr>
            <a:xfrm>
              <a:off x="9618345" y="222504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34" name="椭圆 62">
              <a:extLst>
                <a:ext uri="{FF2B5EF4-FFF2-40B4-BE49-F238E27FC236}">
                  <a16:creationId xmlns:a16="http://schemas.microsoft.com/office/drawing/2014/main" id="{228A798F-AA4A-42B9-9C49-EBD656B8E62E}"/>
                </a:ext>
              </a:extLst>
            </p:cNvPr>
            <p:cNvSpPr/>
            <p:nvPr/>
          </p:nvSpPr>
          <p:spPr>
            <a:xfrm>
              <a:off x="83077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35" name="椭圆 63">
              <a:extLst>
                <a:ext uri="{FF2B5EF4-FFF2-40B4-BE49-F238E27FC236}">
                  <a16:creationId xmlns:a16="http://schemas.microsoft.com/office/drawing/2014/main" id="{61BE991D-3311-40BA-B3F1-4960FF972A8C}"/>
                </a:ext>
              </a:extLst>
            </p:cNvPr>
            <p:cNvSpPr/>
            <p:nvPr/>
          </p:nvSpPr>
          <p:spPr>
            <a:xfrm>
              <a:off x="94888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36" name="椭圆 64">
              <a:extLst>
                <a:ext uri="{FF2B5EF4-FFF2-40B4-BE49-F238E27FC236}">
                  <a16:creationId xmlns:a16="http://schemas.microsoft.com/office/drawing/2014/main" id="{2D8FCBDF-ECB6-484A-8B18-71E764FCD7DC}"/>
                </a:ext>
              </a:extLst>
            </p:cNvPr>
            <p:cNvSpPr/>
            <p:nvPr/>
          </p:nvSpPr>
          <p:spPr>
            <a:xfrm>
              <a:off x="1027747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37" name="椭圆 65">
              <a:extLst>
                <a:ext uri="{FF2B5EF4-FFF2-40B4-BE49-F238E27FC236}">
                  <a16:creationId xmlns:a16="http://schemas.microsoft.com/office/drawing/2014/main" id="{308F843D-3F1B-44A4-97E7-DD2539C06028}"/>
                </a:ext>
              </a:extLst>
            </p:cNvPr>
            <p:cNvSpPr/>
            <p:nvPr/>
          </p:nvSpPr>
          <p:spPr>
            <a:xfrm>
              <a:off x="10935970"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38" name="椭圆 66">
              <a:extLst>
                <a:ext uri="{FF2B5EF4-FFF2-40B4-BE49-F238E27FC236}">
                  <a16:creationId xmlns:a16="http://schemas.microsoft.com/office/drawing/2014/main" id="{A4837D62-67FD-47FE-B985-AF8AC3D7D6C1}"/>
                </a:ext>
              </a:extLst>
            </p:cNvPr>
            <p:cNvSpPr/>
            <p:nvPr/>
          </p:nvSpPr>
          <p:spPr>
            <a:xfrm>
              <a:off x="7236460"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39" name="椭圆 67">
              <a:extLst>
                <a:ext uri="{FF2B5EF4-FFF2-40B4-BE49-F238E27FC236}">
                  <a16:creationId xmlns:a16="http://schemas.microsoft.com/office/drawing/2014/main" id="{68CC3DFC-9D52-47C4-9264-338DB50FAC30}"/>
                </a:ext>
              </a:extLst>
            </p:cNvPr>
            <p:cNvSpPr/>
            <p:nvPr/>
          </p:nvSpPr>
          <p:spPr>
            <a:xfrm>
              <a:off x="6459855" y="437896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40" name="直接箭头连接符 68">
              <a:extLst>
                <a:ext uri="{FF2B5EF4-FFF2-40B4-BE49-F238E27FC236}">
                  <a16:creationId xmlns:a16="http://schemas.microsoft.com/office/drawing/2014/main" id="{B8F9DDF4-5D5D-40C7-83AB-92EA18CEFF5B}"/>
                </a:ext>
              </a:extLst>
            </p:cNvPr>
            <p:cNvCxnSpPr>
              <a:stCxn id="33" idx="4"/>
              <a:endCxn id="35" idx="0"/>
            </p:cNvCxnSpPr>
            <p:nvPr/>
          </p:nvCxnSpPr>
          <p:spPr>
            <a:xfrm flipH="1">
              <a:off x="9740265" y="2729230"/>
              <a:ext cx="129540" cy="1879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69">
              <a:extLst>
                <a:ext uri="{FF2B5EF4-FFF2-40B4-BE49-F238E27FC236}">
                  <a16:creationId xmlns:a16="http://schemas.microsoft.com/office/drawing/2014/main" id="{FE469C28-6142-4D79-B0C6-A15FB60B7C7C}"/>
                </a:ext>
              </a:extLst>
            </p:cNvPr>
            <p:cNvCxnSpPr>
              <a:stCxn id="33" idx="4"/>
              <a:endCxn id="34" idx="7"/>
            </p:cNvCxnSpPr>
            <p:nvPr/>
          </p:nvCxnSpPr>
          <p:spPr>
            <a:xfrm flipH="1">
              <a:off x="8736965" y="2729230"/>
              <a:ext cx="113284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70">
              <a:extLst>
                <a:ext uri="{FF2B5EF4-FFF2-40B4-BE49-F238E27FC236}">
                  <a16:creationId xmlns:a16="http://schemas.microsoft.com/office/drawing/2014/main" id="{81A74696-851A-44C9-ACB9-2AC38B0D580D}"/>
                </a:ext>
              </a:extLst>
            </p:cNvPr>
            <p:cNvCxnSpPr>
              <a:stCxn id="33" idx="4"/>
              <a:endCxn id="36" idx="1"/>
            </p:cNvCxnSpPr>
            <p:nvPr/>
          </p:nvCxnSpPr>
          <p:spPr>
            <a:xfrm>
              <a:off x="9869805" y="2729230"/>
              <a:ext cx="48133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71">
              <a:extLst>
                <a:ext uri="{FF2B5EF4-FFF2-40B4-BE49-F238E27FC236}">
                  <a16:creationId xmlns:a16="http://schemas.microsoft.com/office/drawing/2014/main" id="{7A29EE42-15A4-4D40-BC95-D806B5EEA378}"/>
                </a:ext>
              </a:extLst>
            </p:cNvPr>
            <p:cNvCxnSpPr>
              <a:stCxn id="33" idx="4"/>
              <a:endCxn id="37" idx="1"/>
            </p:cNvCxnSpPr>
            <p:nvPr/>
          </p:nvCxnSpPr>
          <p:spPr>
            <a:xfrm>
              <a:off x="9869805" y="2729230"/>
              <a:ext cx="1139825"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72">
              <a:extLst>
                <a:ext uri="{FF2B5EF4-FFF2-40B4-BE49-F238E27FC236}">
                  <a16:creationId xmlns:a16="http://schemas.microsoft.com/office/drawing/2014/main" id="{63854C2D-933E-4FD0-8C85-AD7F8096B5C0}"/>
                </a:ext>
              </a:extLst>
            </p:cNvPr>
            <p:cNvCxnSpPr>
              <a:stCxn id="34" idx="3"/>
              <a:endCxn id="38" idx="7"/>
            </p:cNvCxnSpPr>
            <p:nvPr/>
          </p:nvCxnSpPr>
          <p:spPr>
            <a:xfrm flipH="1">
              <a:off x="7811770" y="3347720"/>
              <a:ext cx="569595" cy="43370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73">
              <a:extLst>
                <a:ext uri="{FF2B5EF4-FFF2-40B4-BE49-F238E27FC236}">
                  <a16:creationId xmlns:a16="http://schemas.microsoft.com/office/drawing/2014/main" id="{D1E42C33-C83D-483C-A5DA-F4A235122B91}"/>
                </a:ext>
              </a:extLst>
            </p:cNvPr>
            <p:cNvCxnSpPr>
              <a:stCxn id="34" idx="4"/>
            </p:cNvCxnSpPr>
            <p:nvPr/>
          </p:nvCxnSpPr>
          <p:spPr>
            <a:xfrm flipH="1">
              <a:off x="8391525" y="3421380"/>
              <a:ext cx="167640" cy="26606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74">
              <a:extLst>
                <a:ext uri="{FF2B5EF4-FFF2-40B4-BE49-F238E27FC236}">
                  <a16:creationId xmlns:a16="http://schemas.microsoft.com/office/drawing/2014/main" id="{0C5467EE-1E27-4679-8052-B2B906505FE0}"/>
                </a:ext>
              </a:extLst>
            </p:cNvPr>
            <p:cNvCxnSpPr>
              <a:stCxn id="34" idx="5"/>
            </p:cNvCxnSpPr>
            <p:nvPr/>
          </p:nvCxnSpPr>
          <p:spPr>
            <a:xfrm>
              <a:off x="8736965" y="3347720"/>
              <a:ext cx="325120" cy="34861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75">
              <a:extLst>
                <a:ext uri="{FF2B5EF4-FFF2-40B4-BE49-F238E27FC236}">
                  <a16:creationId xmlns:a16="http://schemas.microsoft.com/office/drawing/2014/main" id="{0FA61292-C78F-4F51-80C3-B6876B8B57B6}"/>
                </a:ext>
              </a:extLst>
            </p:cNvPr>
            <p:cNvCxnSpPr>
              <a:stCxn id="34" idx="6"/>
            </p:cNvCxnSpPr>
            <p:nvPr/>
          </p:nvCxnSpPr>
          <p:spPr>
            <a:xfrm>
              <a:off x="8810625" y="3169285"/>
              <a:ext cx="1107440" cy="60071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76">
              <a:extLst>
                <a:ext uri="{FF2B5EF4-FFF2-40B4-BE49-F238E27FC236}">
                  <a16:creationId xmlns:a16="http://schemas.microsoft.com/office/drawing/2014/main" id="{D9905636-243B-422A-A259-52D68F35E3B3}"/>
                </a:ext>
              </a:extLst>
            </p:cNvPr>
            <p:cNvCxnSpPr>
              <a:stCxn id="38" idx="3"/>
              <a:endCxn id="39" idx="7"/>
            </p:cNvCxnSpPr>
            <p:nvPr/>
          </p:nvCxnSpPr>
          <p:spPr>
            <a:xfrm flipH="1">
              <a:off x="7122160" y="4191635"/>
              <a:ext cx="212725" cy="2768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77">
              <a:extLst>
                <a:ext uri="{FF2B5EF4-FFF2-40B4-BE49-F238E27FC236}">
                  <a16:creationId xmlns:a16="http://schemas.microsoft.com/office/drawing/2014/main" id="{5CCB8109-30C0-474F-BEAC-3A3FBDA1EFD5}"/>
                </a:ext>
              </a:extLst>
            </p:cNvPr>
            <p:cNvCxnSpPr>
              <a:stCxn id="38" idx="4"/>
            </p:cNvCxnSpPr>
            <p:nvPr/>
          </p:nvCxnSpPr>
          <p:spPr>
            <a:xfrm>
              <a:off x="7573645" y="4276725"/>
              <a:ext cx="86360" cy="2101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78">
              <a:extLst>
                <a:ext uri="{FF2B5EF4-FFF2-40B4-BE49-F238E27FC236}">
                  <a16:creationId xmlns:a16="http://schemas.microsoft.com/office/drawing/2014/main" id="{CB6713AD-26BF-4051-B475-63F9EEC1F0AE}"/>
                </a:ext>
              </a:extLst>
            </p:cNvPr>
            <p:cNvCxnSpPr>
              <a:stCxn id="38" idx="5"/>
            </p:cNvCxnSpPr>
            <p:nvPr/>
          </p:nvCxnSpPr>
          <p:spPr>
            <a:xfrm>
              <a:off x="7811770" y="4191635"/>
              <a:ext cx="569595" cy="2609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椭圆 79">
              <a:extLst>
                <a:ext uri="{FF2B5EF4-FFF2-40B4-BE49-F238E27FC236}">
                  <a16:creationId xmlns:a16="http://schemas.microsoft.com/office/drawing/2014/main" id="{981B06F8-8004-4C81-9C36-3A00EDB0CE2C}"/>
                </a:ext>
              </a:extLst>
            </p:cNvPr>
            <p:cNvSpPr/>
            <p:nvPr/>
          </p:nvSpPr>
          <p:spPr>
            <a:xfrm>
              <a:off x="807656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52" name="椭圆 80">
              <a:extLst>
                <a:ext uri="{FF2B5EF4-FFF2-40B4-BE49-F238E27FC236}">
                  <a16:creationId xmlns:a16="http://schemas.microsoft.com/office/drawing/2014/main" id="{4D0A0950-DE9E-4662-ACF7-BCB7089EA23F}"/>
                </a:ext>
              </a:extLst>
            </p:cNvPr>
            <p:cNvSpPr/>
            <p:nvPr/>
          </p:nvSpPr>
          <p:spPr>
            <a:xfrm>
              <a:off x="8810625" y="368744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3" name="椭圆 81">
              <a:extLst>
                <a:ext uri="{FF2B5EF4-FFF2-40B4-BE49-F238E27FC236}">
                  <a16:creationId xmlns:a16="http://schemas.microsoft.com/office/drawing/2014/main" id="{47246168-8DD4-4F45-8115-4DDF2D884DE8}"/>
                </a:ext>
              </a:extLst>
            </p:cNvPr>
            <p:cNvSpPr/>
            <p:nvPr/>
          </p:nvSpPr>
          <p:spPr>
            <a:xfrm>
              <a:off x="9618345" y="376999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54" name="椭圆 82">
              <a:extLst>
                <a:ext uri="{FF2B5EF4-FFF2-40B4-BE49-F238E27FC236}">
                  <a16:creationId xmlns:a16="http://schemas.microsoft.com/office/drawing/2014/main" id="{518EBFDC-5F22-42F3-94F9-2D6EE1ABA398}"/>
                </a:ext>
              </a:extLst>
            </p:cNvPr>
            <p:cNvSpPr/>
            <p:nvPr/>
          </p:nvSpPr>
          <p:spPr>
            <a:xfrm>
              <a:off x="7334885" y="44869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5" name="椭圆 83">
              <a:extLst>
                <a:ext uri="{FF2B5EF4-FFF2-40B4-BE49-F238E27FC236}">
                  <a16:creationId xmlns:a16="http://schemas.microsoft.com/office/drawing/2014/main" id="{BB04FA86-A118-4CB6-B354-F0DC00A207C7}"/>
                </a:ext>
              </a:extLst>
            </p:cNvPr>
            <p:cNvSpPr/>
            <p:nvPr/>
          </p:nvSpPr>
          <p:spPr>
            <a:xfrm>
              <a:off x="8171180" y="445262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56" name="直接箭头连接符 84">
              <a:extLst>
                <a:ext uri="{FF2B5EF4-FFF2-40B4-BE49-F238E27FC236}">
                  <a16:creationId xmlns:a16="http://schemas.microsoft.com/office/drawing/2014/main" id="{ED8BB00F-2DDD-4B2C-8EBD-B513F79061C3}"/>
                </a:ext>
              </a:extLst>
            </p:cNvPr>
            <p:cNvCxnSpPr/>
            <p:nvPr/>
          </p:nvCxnSpPr>
          <p:spPr>
            <a:xfrm>
              <a:off x="9797415" y="349059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文本框 85">
              <a:extLst>
                <a:ext uri="{FF2B5EF4-FFF2-40B4-BE49-F238E27FC236}">
                  <a16:creationId xmlns:a16="http://schemas.microsoft.com/office/drawing/2014/main" id="{C50021AD-DBFE-4A35-BCD8-DE0880627251}"/>
                </a:ext>
              </a:extLst>
            </p:cNvPr>
            <p:cNvSpPr txBox="1"/>
            <p:nvPr/>
          </p:nvSpPr>
          <p:spPr>
            <a:xfrm>
              <a:off x="10087610" y="3505835"/>
              <a:ext cx="1097280" cy="275590"/>
            </a:xfrm>
            <a:prstGeom prst="rect">
              <a:avLst/>
            </a:prstGeom>
            <a:noFill/>
          </p:spPr>
          <p:txBody>
            <a:bodyPr wrap="none" rtlCol="0">
              <a:spAutoFit/>
            </a:bodyPr>
            <a:lstStyle/>
            <a:p>
              <a:r>
                <a:rPr lang="zh-CN" altLang="en-US" sz="1200"/>
                <a:t>顺序读写节点</a:t>
              </a:r>
            </a:p>
          </p:txBody>
        </p:sp>
        <p:sp>
          <p:nvSpPr>
            <p:cNvPr id="58" name="文本框 86">
              <a:extLst>
                <a:ext uri="{FF2B5EF4-FFF2-40B4-BE49-F238E27FC236}">
                  <a16:creationId xmlns:a16="http://schemas.microsoft.com/office/drawing/2014/main" id="{E1BC237C-AB86-4B34-878E-B4CB5F5F2DD2}"/>
                </a:ext>
              </a:extLst>
            </p:cNvPr>
            <p:cNvSpPr txBox="1"/>
            <p:nvPr/>
          </p:nvSpPr>
          <p:spPr>
            <a:xfrm>
              <a:off x="9023985" y="4619625"/>
              <a:ext cx="944880" cy="275590"/>
            </a:xfrm>
            <a:prstGeom prst="rect">
              <a:avLst/>
            </a:prstGeom>
            <a:noFill/>
          </p:spPr>
          <p:txBody>
            <a:bodyPr wrap="none" rtlCol="0">
              <a:spAutoFit/>
            </a:bodyPr>
            <a:lstStyle/>
            <a:p>
              <a:r>
                <a:rPr lang="zh-CN" altLang="en-US" sz="1200"/>
                <a:t>并执行子树</a:t>
              </a:r>
            </a:p>
          </p:txBody>
        </p:sp>
        <p:cxnSp>
          <p:nvCxnSpPr>
            <p:cNvPr id="59" name="直接箭头连接符 87">
              <a:extLst>
                <a:ext uri="{FF2B5EF4-FFF2-40B4-BE49-F238E27FC236}">
                  <a16:creationId xmlns:a16="http://schemas.microsoft.com/office/drawing/2014/main" id="{CD3347BA-1F5F-45F7-A5B3-D90D0004A17C}"/>
                </a:ext>
              </a:extLst>
            </p:cNvPr>
            <p:cNvCxnSpPr/>
            <p:nvPr/>
          </p:nvCxnSpPr>
          <p:spPr>
            <a:xfrm flipH="1">
              <a:off x="6739890" y="2225040"/>
              <a:ext cx="1917065" cy="133223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文本框 88">
              <a:extLst>
                <a:ext uri="{FF2B5EF4-FFF2-40B4-BE49-F238E27FC236}">
                  <a16:creationId xmlns:a16="http://schemas.microsoft.com/office/drawing/2014/main" id="{0CBAAD4F-5E42-48BA-9A3E-FC0920421253}"/>
                </a:ext>
              </a:extLst>
            </p:cNvPr>
            <p:cNvSpPr txBox="1"/>
            <p:nvPr/>
          </p:nvSpPr>
          <p:spPr>
            <a:xfrm rot="19500000">
              <a:off x="6814185" y="2661920"/>
              <a:ext cx="1496695" cy="275590"/>
            </a:xfrm>
            <a:prstGeom prst="rect">
              <a:avLst/>
            </a:prstGeom>
            <a:noFill/>
          </p:spPr>
          <p:txBody>
            <a:bodyPr wrap="none" rtlCol="0">
              <a:spAutoFit/>
            </a:bodyPr>
            <a:lstStyle/>
            <a:p>
              <a:r>
                <a:rPr lang="zh-CN" altLang="en-US" sz="1200"/>
                <a:t>沿着路径</a:t>
              </a:r>
              <a:r>
                <a:rPr lang="en-US" altLang="zh-CN" sz="1200"/>
                <a:t>gather</a:t>
              </a:r>
              <a:r>
                <a:rPr lang="zh-CN" altLang="en-US" sz="1200"/>
                <a:t>操作</a:t>
              </a:r>
              <a:endParaRPr lang="en-US" altLang="zh-CN" sz="1200"/>
            </a:p>
          </p:txBody>
        </p:sp>
        <p:sp>
          <p:nvSpPr>
            <p:cNvPr id="61" name="文本框 89">
              <a:extLst>
                <a:ext uri="{FF2B5EF4-FFF2-40B4-BE49-F238E27FC236}">
                  <a16:creationId xmlns:a16="http://schemas.microsoft.com/office/drawing/2014/main" id="{D4B4E50D-C793-4074-A386-89D96FD14E5C}"/>
                </a:ext>
              </a:extLst>
            </p:cNvPr>
            <p:cNvSpPr txBox="1"/>
            <p:nvPr/>
          </p:nvSpPr>
          <p:spPr>
            <a:xfrm>
              <a:off x="8427085" y="5207000"/>
              <a:ext cx="1271905" cy="275590"/>
            </a:xfrm>
            <a:prstGeom prst="rect">
              <a:avLst/>
            </a:prstGeom>
            <a:noFill/>
          </p:spPr>
          <p:txBody>
            <a:bodyPr wrap="none" rtlCol="0">
              <a:spAutoFit/>
            </a:bodyPr>
            <a:lstStyle/>
            <a:p>
              <a:r>
                <a:rPr lang="zh-CN" altLang="en-US" sz="1200"/>
                <a:t>（</a:t>
              </a:r>
              <a:r>
                <a:rPr lang="en-US" altLang="zh-CN" sz="1200"/>
                <a:t>b</a:t>
              </a:r>
              <a:r>
                <a:rPr lang="zh-CN" altLang="en-US" sz="1200"/>
                <a:t>）</a:t>
              </a:r>
              <a:r>
                <a:rPr lang="en-US" altLang="zh-CN" sz="1200"/>
                <a:t>gather</a:t>
              </a:r>
              <a:r>
                <a:rPr lang="zh-CN" altLang="en-US" sz="1200"/>
                <a:t>操作</a:t>
              </a:r>
            </a:p>
          </p:txBody>
        </p:sp>
      </p:grpSp>
      <p:sp>
        <p:nvSpPr>
          <p:cNvPr id="63" name="灯片编号占位符 62">
            <a:extLst>
              <a:ext uri="{FF2B5EF4-FFF2-40B4-BE49-F238E27FC236}">
                <a16:creationId xmlns:a16="http://schemas.microsoft.com/office/drawing/2014/main" id="{D3CC4BD2-0D2D-C94D-B291-8A192170CF2C}"/>
              </a:ext>
            </a:extLst>
          </p:cNvPr>
          <p:cNvSpPr>
            <a:spLocks noGrp="1"/>
          </p:cNvSpPr>
          <p:nvPr>
            <p:ph type="sldNum" sz="quarter" idx="12"/>
          </p:nvPr>
        </p:nvSpPr>
        <p:spPr/>
        <p:txBody>
          <a:bodyPr/>
          <a:lstStyle/>
          <a:p>
            <a:fld id="{B13F0FA4-29F4-4B1D-A16B-0D7169EBD889}" type="slidenum">
              <a:rPr lang="en-US" smtClean="0"/>
              <a:t>46</a:t>
            </a:fld>
            <a:endParaRPr lang="en-US" dirty="0"/>
          </a:p>
        </p:txBody>
      </p:sp>
    </p:spTree>
    <p:extLst>
      <p:ext uri="{BB962C8B-B14F-4D97-AF65-F5344CB8AC3E}">
        <p14:creationId xmlns:p14="http://schemas.microsoft.com/office/powerpoint/2010/main" val="31221812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a:xfrm>
            <a:off x="680484" y="1160756"/>
            <a:ext cx="7481383" cy="5016207"/>
          </a:xfrm>
        </p:spPr>
        <p:txBody>
          <a:bodyPr/>
          <a:lstStyle/>
          <a:p>
            <a:pPr marL="216000" lvl="1" indent="-216000"/>
            <a:r>
              <a:rPr lang="en-US" altLang="zh-CN" sz="2000" b="1" dirty="0">
                <a:solidFill>
                  <a:srgbClr val="C00000"/>
                </a:solidFill>
              </a:rPr>
              <a:t>scatter</a:t>
            </a:r>
            <a:r>
              <a:rPr lang="zh-CN" altLang="en-US" sz="2000" b="1" dirty="0">
                <a:solidFill>
                  <a:srgbClr val="C00000"/>
                </a:solidFill>
              </a:rPr>
              <a:t>操作</a:t>
            </a:r>
            <a:r>
              <a:rPr lang="zh-CN" altLang="en-US" sz="2000" dirty="0"/>
              <a:t>接收一个节点的状态并利用它沿用着路径生成更新。</a:t>
            </a:r>
            <a:endParaRPr lang="en-US" altLang="zh-CN" sz="2000" dirty="0"/>
          </a:p>
          <a:p>
            <a:pPr marL="216000" lvl="1" indent="-216000"/>
            <a:r>
              <a:rPr lang="zh-CN" altLang="en-US" sz="2000" dirty="0"/>
              <a:t>在每次迭代计算的</a:t>
            </a:r>
            <a:r>
              <a:rPr lang="en-US" altLang="zh-CN" sz="2000" dirty="0"/>
              <a:t>scatter</a:t>
            </a:r>
            <a:r>
              <a:rPr lang="zh-CN" altLang="en-US" sz="2000" dirty="0"/>
              <a:t>阶段，读取该节点和该节点的数据字段，更新数据字段中的后续节点，然后读取后续节点中某一节点的目标节点序列，继续更新其数据字段</a:t>
            </a:r>
            <a:endParaRPr lang="en-US" altLang="zh-CN" sz="2000" dirty="0"/>
          </a:p>
          <a:p>
            <a:pPr marL="216000" lvl="1" indent="-216000"/>
            <a:r>
              <a:rPr lang="zh-CN" altLang="en-US" sz="2000" dirty="0"/>
              <a:t>在每次迭代结束时，系统进行数据的同步</a:t>
            </a:r>
            <a:endParaRPr lang="en-US" altLang="zh-CN" sz="2000" dirty="0"/>
          </a:p>
          <a:p>
            <a:pPr lvl="1"/>
            <a:endParaRPr lang="en-US" altLang="zh-CN" dirty="0"/>
          </a:p>
          <a:p>
            <a:endParaRPr lang="zh-CN" altLang="en-US" dirty="0"/>
          </a:p>
        </p:txBody>
      </p:sp>
      <p:grpSp>
        <p:nvGrpSpPr>
          <p:cNvPr id="63" name="Group 62">
            <a:extLst>
              <a:ext uri="{FF2B5EF4-FFF2-40B4-BE49-F238E27FC236}">
                <a16:creationId xmlns:a16="http://schemas.microsoft.com/office/drawing/2014/main" id="{37C91EEA-9D70-47ED-9B37-B33615E13FD4}"/>
              </a:ext>
            </a:extLst>
          </p:cNvPr>
          <p:cNvGrpSpPr/>
          <p:nvPr/>
        </p:nvGrpSpPr>
        <p:grpSpPr>
          <a:xfrm>
            <a:off x="2199851" y="3101975"/>
            <a:ext cx="5015230" cy="3257550"/>
            <a:chOff x="1302361" y="3148333"/>
            <a:chExt cx="5015230" cy="3257550"/>
          </a:xfrm>
        </p:grpSpPr>
        <p:sp>
          <p:nvSpPr>
            <p:cNvPr id="4" name="椭圆 2">
              <a:extLst>
                <a:ext uri="{FF2B5EF4-FFF2-40B4-BE49-F238E27FC236}">
                  <a16:creationId xmlns:a16="http://schemas.microsoft.com/office/drawing/2014/main" id="{FF3B224E-11B8-47CC-9EF3-0B6777AF7A4D}"/>
                </a:ext>
              </a:extLst>
            </p:cNvPr>
            <p:cNvSpPr/>
            <p:nvPr/>
          </p:nvSpPr>
          <p:spPr>
            <a:xfrm>
              <a:off x="4460851" y="314833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5" name="椭圆 3">
              <a:extLst>
                <a:ext uri="{FF2B5EF4-FFF2-40B4-BE49-F238E27FC236}">
                  <a16:creationId xmlns:a16="http://schemas.microsoft.com/office/drawing/2014/main" id="{E72F1F49-46F7-449C-B43C-9B99EFE9A98B}"/>
                </a:ext>
              </a:extLst>
            </p:cNvPr>
            <p:cNvSpPr/>
            <p:nvPr/>
          </p:nvSpPr>
          <p:spPr>
            <a:xfrm>
              <a:off x="315021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 name="椭圆 5">
              <a:extLst>
                <a:ext uri="{FF2B5EF4-FFF2-40B4-BE49-F238E27FC236}">
                  <a16:creationId xmlns:a16="http://schemas.microsoft.com/office/drawing/2014/main" id="{CD21EE7E-40C1-4B25-8339-481123A1C147}"/>
                </a:ext>
              </a:extLst>
            </p:cNvPr>
            <p:cNvSpPr/>
            <p:nvPr/>
          </p:nvSpPr>
          <p:spPr>
            <a:xfrm>
              <a:off x="433131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7" name="椭圆 7">
              <a:extLst>
                <a:ext uri="{FF2B5EF4-FFF2-40B4-BE49-F238E27FC236}">
                  <a16:creationId xmlns:a16="http://schemas.microsoft.com/office/drawing/2014/main" id="{3130C572-5B9B-4B9E-A22C-0EE506122285}"/>
                </a:ext>
              </a:extLst>
            </p:cNvPr>
            <p:cNvSpPr/>
            <p:nvPr/>
          </p:nvSpPr>
          <p:spPr>
            <a:xfrm>
              <a:off x="5119981"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 name="椭圆 8">
              <a:extLst>
                <a:ext uri="{FF2B5EF4-FFF2-40B4-BE49-F238E27FC236}">
                  <a16:creationId xmlns:a16="http://schemas.microsoft.com/office/drawing/2014/main" id="{A3ABD118-8FFC-4086-937E-C21D4DE58064}"/>
                </a:ext>
              </a:extLst>
            </p:cNvPr>
            <p:cNvSpPr/>
            <p:nvPr/>
          </p:nvSpPr>
          <p:spPr>
            <a:xfrm>
              <a:off x="5778476" y="3840483"/>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9" name="椭圆 9">
              <a:extLst>
                <a:ext uri="{FF2B5EF4-FFF2-40B4-BE49-F238E27FC236}">
                  <a16:creationId xmlns:a16="http://schemas.microsoft.com/office/drawing/2014/main" id="{E1A234FB-1F13-4D04-BFD6-8B6ACF2941DC}"/>
                </a:ext>
              </a:extLst>
            </p:cNvPr>
            <p:cNvSpPr/>
            <p:nvPr/>
          </p:nvSpPr>
          <p:spPr>
            <a:xfrm>
              <a:off x="2078966" y="461962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10" name="椭圆 13">
              <a:extLst>
                <a:ext uri="{FF2B5EF4-FFF2-40B4-BE49-F238E27FC236}">
                  <a16:creationId xmlns:a16="http://schemas.microsoft.com/office/drawing/2014/main" id="{740E5A9C-4684-4284-820F-907BDCC6E145}"/>
                </a:ext>
              </a:extLst>
            </p:cNvPr>
            <p:cNvSpPr/>
            <p:nvPr/>
          </p:nvSpPr>
          <p:spPr>
            <a:xfrm>
              <a:off x="1302361" y="530225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11" name="直接箭头连接符 28">
              <a:extLst>
                <a:ext uri="{FF2B5EF4-FFF2-40B4-BE49-F238E27FC236}">
                  <a16:creationId xmlns:a16="http://schemas.microsoft.com/office/drawing/2014/main" id="{8820C80F-AEBE-4D57-A83F-B294B0628508}"/>
                </a:ext>
              </a:extLst>
            </p:cNvPr>
            <p:cNvCxnSpPr>
              <a:stCxn id="4" idx="4"/>
              <a:endCxn id="6" idx="0"/>
            </p:cNvCxnSpPr>
            <p:nvPr/>
          </p:nvCxnSpPr>
          <p:spPr>
            <a:xfrm flipH="1">
              <a:off x="4582771" y="3652523"/>
              <a:ext cx="129540" cy="1879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id="{6AE0D668-DE64-4481-B99E-384334B28D30}"/>
                </a:ext>
              </a:extLst>
            </p:cNvPr>
            <p:cNvCxnSpPr>
              <a:stCxn id="4" idx="4"/>
              <a:endCxn id="5" idx="7"/>
            </p:cNvCxnSpPr>
            <p:nvPr/>
          </p:nvCxnSpPr>
          <p:spPr>
            <a:xfrm flipH="1">
              <a:off x="3579471" y="3652523"/>
              <a:ext cx="113284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6F14C8F5-26FB-4EC2-9F52-4AFE56441696}"/>
                </a:ext>
              </a:extLst>
            </p:cNvPr>
            <p:cNvCxnSpPr>
              <a:stCxn id="4" idx="4"/>
              <a:endCxn id="7" idx="1"/>
            </p:cNvCxnSpPr>
            <p:nvPr/>
          </p:nvCxnSpPr>
          <p:spPr>
            <a:xfrm>
              <a:off x="4712311" y="3652523"/>
              <a:ext cx="48133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1">
              <a:extLst>
                <a:ext uri="{FF2B5EF4-FFF2-40B4-BE49-F238E27FC236}">
                  <a16:creationId xmlns:a16="http://schemas.microsoft.com/office/drawing/2014/main" id="{88FF7B1F-8DCF-4962-AB38-65B34103EA03}"/>
                </a:ext>
              </a:extLst>
            </p:cNvPr>
            <p:cNvCxnSpPr>
              <a:stCxn id="4" idx="4"/>
              <a:endCxn id="8" idx="1"/>
            </p:cNvCxnSpPr>
            <p:nvPr/>
          </p:nvCxnSpPr>
          <p:spPr>
            <a:xfrm>
              <a:off x="4712311" y="3652523"/>
              <a:ext cx="1139825"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32">
              <a:extLst>
                <a:ext uri="{FF2B5EF4-FFF2-40B4-BE49-F238E27FC236}">
                  <a16:creationId xmlns:a16="http://schemas.microsoft.com/office/drawing/2014/main" id="{AD97E8B0-AD9A-41D0-8F06-0D685476361D}"/>
                </a:ext>
              </a:extLst>
            </p:cNvPr>
            <p:cNvCxnSpPr>
              <a:stCxn id="5" idx="3"/>
              <a:endCxn id="9" idx="7"/>
            </p:cNvCxnSpPr>
            <p:nvPr/>
          </p:nvCxnSpPr>
          <p:spPr>
            <a:xfrm flipH="1">
              <a:off x="2654276" y="4271013"/>
              <a:ext cx="569595" cy="43370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33">
              <a:extLst>
                <a:ext uri="{FF2B5EF4-FFF2-40B4-BE49-F238E27FC236}">
                  <a16:creationId xmlns:a16="http://schemas.microsoft.com/office/drawing/2014/main" id="{11767CB9-4E33-4F57-A959-2F8AD200213E}"/>
                </a:ext>
              </a:extLst>
            </p:cNvPr>
            <p:cNvCxnSpPr>
              <a:stCxn id="5" idx="4"/>
            </p:cNvCxnSpPr>
            <p:nvPr/>
          </p:nvCxnSpPr>
          <p:spPr>
            <a:xfrm flipH="1">
              <a:off x="3234031" y="4344673"/>
              <a:ext cx="167640" cy="26606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50938E4E-1A0F-4148-8317-AE60E2A8AC35}"/>
                </a:ext>
              </a:extLst>
            </p:cNvPr>
            <p:cNvCxnSpPr>
              <a:stCxn id="5" idx="5"/>
            </p:cNvCxnSpPr>
            <p:nvPr/>
          </p:nvCxnSpPr>
          <p:spPr>
            <a:xfrm>
              <a:off x="3579471" y="4271013"/>
              <a:ext cx="325120" cy="34861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246FB059-2643-458A-AC4C-DF9CEC73BE7C}"/>
                </a:ext>
              </a:extLst>
            </p:cNvPr>
            <p:cNvCxnSpPr>
              <a:stCxn id="5" idx="6"/>
            </p:cNvCxnSpPr>
            <p:nvPr/>
          </p:nvCxnSpPr>
          <p:spPr>
            <a:xfrm>
              <a:off x="3653131" y="4092578"/>
              <a:ext cx="1107440" cy="60071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D3E5E530-1791-4551-A40B-EAAF2F52B33B}"/>
                </a:ext>
              </a:extLst>
            </p:cNvPr>
            <p:cNvCxnSpPr>
              <a:stCxn id="9" idx="3"/>
              <a:endCxn id="10" idx="7"/>
            </p:cNvCxnSpPr>
            <p:nvPr/>
          </p:nvCxnSpPr>
          <p:spPr>
            <a:xfrm flipH="1">
              <a:off x="1964666" y="5114928"/>
              <a:ext cx="212725" cy="2768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7">
              <a:extLst>
                <a:ext uri="{FF2B5EF4-FFF2-40B4-BE49-F238E27FC236}">
                  <a16:creationId xmlns:a16="http://schemas.microsoft.com/office/drawing/2014/main" id="{E86C4EB1-13AB-4834-84D6-7D5EAB967824}"/>
                </a:ext>
              </a:extLst>
            </p:cNvPr>
            <p:cNvCxnSpPr>
              <a:stCxn id="9" idx="4"/>
            </p:cNvCxnSpPr>
            <p:nvPr/>
          </p:nvCxnSpPr>
          <p:spPr>
            <a:xfrm>
              <a:off x="2416151" y="5200018"/>
              <a:ext cx="86360" cy="2101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33DC0717-2D5A-4135-8E88-8A6F2C66C633}"/>
                </a:ext>
              </a:extLst>
            </p:cNvPr>
            <p:cNvCxnSpPr>
              <a:stCxn id="9" idx="5"/>
            </p:cNvCxnSpPr>
            <p:nvPr/>
          </p:nvCxnSpPr>
          <p:spPr>
            <a:xfrm>
              <a:off x="2654276" y="5114928"/>
              <a:ext cx="569595" cy="2609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sp>
          <p:nvSpPr>
            <p:cNvPr id="22" name="椭圆 50">
              <a:extLst>
                <a:ext uri="{FF2B5EF4-FFF2-40B4-BE49-F238E27FC236}">
                  <a16:creationId xmlns:a16="http://schemas.microsoft.com/office/drawing/2014/main" id="{6B7933FA-105B-4CAE-BE9E-696202F2324C}"/>
                </a:ext>
              </a:extLst>
            </p:cNvPr>
            <p:cNvSpPr/>
            <p:nvPr/>
          </p:nvSpPr>
          <p:spPr>
            <a:xfrm>
              <a:off x="2919071" y="461962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23" name="椭圆 51">
              <a:extLst>
                <a:ext uri="{FF2B5EF4-FFF2-40B4-BE49-F238E27FC236}">
                  <a16:creationId xmlns:a16="http://schemas.microsoft.com/office/drawing/2014/main" id="{82799A40-CDD9-4ED7-9CB8-F1BAEA9ECCE4}"/>
                </a:ext>
              </a:extLst>
            </p:cNvPr>
            <p:cNvSpPr/>
            <p:nvPr/>
          </p:nvSpPr>
          <p:spPr>
            <a:xfrm>
              <a:off x="3653131" y="461073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4" name="椭圆 52">
              <a:extLst>
                <a:ext uri="{FF2B5EF4-FFF2-40B4-BE49-F238E27FC236}">
                  <a16:creationId xmlns:a16="http://schemas.microsoft.com/office/drawing/2014/main" id="{30840584-A68D-4529-A810-663CAAF4A4AC}"/>
                </a:ext>
              </a:extLst>
            </p:cNvPr>
            <p:cNvSpPr/>
            <p:nvPr/>
          </p:nvSpPr>
          <p:spPr>
            <a:xfrm>
              <a:off x="4460851" y="4693288"/>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25" name="椭圆 53">
              <a:extLst>
                <a:ext uri="{FF2B5EF4-FFF2-40B4-BE49-F238E27FC236}">
                  <a16:creationId xmlns:a16="http://schemas.microsoft.com/office/drawing/2014/main" id="{C5311C37-2CFD-4617-B53C-0D4789D8A251}"/>
                </a:ext>
              </a:extLst>
            </p:cNvPr>
            <p:cNvSpPr/>
            <p:nvPr/>
          </p:nvSpPr>
          <p:spPr>
            <a:xfrm>
              <a:off x="2177391" y="541020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6" name="椭圆 54">
              <a:extLst>
                <a:ext uri="{FF2B5EF4-FFF2-40B4-BE49-F238E27FC236}">
                  <a16:creationId xmlns:a16="http://schemas.microsoft.com/office/drawing/2014/main" id="{9B0C83AF-F00A-41A7-9CF8-2E66AF1943AB}"/>
                </a:ext>
              </a:extLst>
            </p:cNvPr>
            <p:cNvSpPr/>
            <p:nvPr/>
          </p:nvSpPr>
          <p:spPr>
            <a:xfrm>
              <a:off x="3013686" y="5375913"/>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27" name="直接箭头连接符 55">
              <a:extLst>
                <a:ext uri="{FF2B5EF4-FFF2-40B4-BE49-F238E27FC236}">
                  <a16:creationId xmlns:a16="http://schemas.microsoft.com/office/drawing/2014/main" id="{805D27CD-8CD3-4F3B-9B2C-81E336105729}"/>
                </a:ext>
              </a:extLst>
            </p:cNvPr>
            <p:cNvCxnSpPr/>
            <p:nvPr/>
          </p:nvCxnSpPr>
          <p:spPr>
            <a:xfrm>
              <a:off x="4639921" y="4413888"/>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56">
              <a:extLst>
                <a:ext uri="{FF2B5EF4-FFF2-40B4-BE49-F238E27FC236}">
                  <a16:creationId xmlns:a16="http://schemas.microsoft.com/office/drawing/2014/main" id="{66B53BAB-AFBF-4AA8-989C-FCBE49B0350F}"/>
                </a:ext>
              </a:extLst>
            </p:cNvPr>
            <p:cNvSpPr txBox="1"/>
            <p:nvPr/>
          </p:nvSpPr>
          <p:spPr>
            <a:xfrm>
              <a:off x="4930116" y="4429128"/>
              <a:ext cx="1097280" cy="275590"/>
            </a:xfrm>
            <a:prstGeom prst="rect">
              <a:avLst/>
            </a:prstGeom>
            <a:noFill/>
          </p:spPr>
          <p:txBody>
            <a:bodyPr wrap="none" rtlCol="0">
              <a:spAutoFit/>
            </a:bodyPr>
            <a:lstStyle/>
            <a:p>
              <a:r>
                <a:rPr lang="zh-CN" altLang="en-US" sz="1200"/>
                <a:t>顺序读写节点</a:t>
              </a:r>
            </a:p>
          </p:txBody>
        </p:sp>
        <p:sp>
          <p:nvSpPr>
            <p:cNvPr id="29" name="文本框 57">
              <a:extLst>
                <a:ext uri="{FF2B5EF4-FFF2-40B4-BE49-F238E27FC236}">
                  <a16:creationId xmlns:a16="http://schemas.microsoft.com/office/drawing/2014/main" id="{D248268E-514F-4B00-8550-1A45352BEAE7}"/>
                </a:ext>
              </a:extLst>
            </p:cNvPr>
            <p:cNvSpPr txBox="1"/>
            <p:nvPr/>
          </p:nvSpPr>
          <p:spPr>
            <a:xfrm>
              <a:off x="3866491" y="5542918"/>
              <a:ext cx="944880" cy="275590"/>
            </a:xfrm>
            <a:prstGeom prst="rect">
              <a:avLst/>
            </a:prstGeom>
            <a:noFill/>
          </p:spPr>
          <p:txBody>
            <a:bodyPr wrap="none" rtlCol="0">
              <a:spAutoFit/>
            </a:bodyPr>
            <a:lstStyle/>
            <a:p>
              <a:r>
                <a:rPr lang="zh-CN" altLang="en-US" sz="1200" dirty="0"/>
                <a:t>并执行子树</a:t>
              </a:r>
            </a:p>
          </p:txBody>
        </p:sp>
        <p:cxnSp>
          <p:nvCxnSpPr>
            <p:cNvPr id="30" name="直接箭头连接符 58">
              <a:extLst>
                <a:ext uri="{FF2B5EF4-FFF2-40B4-BE49-F238E27FC236}">
                  <a16:creationId xmlns:a16="http://schemas.microsoft.com/office/drawing/2014/main" id="{ACC74C87-1C4F-450E-9CCE-909E60742902}"/>
                </a:ext>
              </a:extLst>
            </p:cNvPr>
            <p:cNvCxnSpPr/>
            <p:nvPr/>
          </p:nvCxnSpPr>
          <p:spPr>
            <a:xfrm flipH="1">
              <a:off x="1582396" y="3148333"/>
              <a:ext cx="1917065" cy="133223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E8B2A141-D001-48A9-95CE-B3DD625C970B}"/>
                </a:ext>
              </a:extLst>
            </p:cNvPr>
            <p:cNvSpPr txBox="1"/>
            <p:nvPr/>
          </p:nvSpPr>
          <p:spPr>
            <a:xfrm rot="19500000">
              <a:off x="1656691" y="3585213"/>
              <a:ext cx="1463675" cy="275590"/>
            </a:xfrm>
            <a:prstGeom prst="rect">
              <a:avLst/>
            </a:prstGeom>
            <a:noFill/>
          </p:spPr>
          <p:txBody>
            <a:bodyPr wrap="none" rtlCol="0">
              <a:spAutoFit/>
            </a:bodyPr>
            <a:lstStyle/>
            <a:p>
              <a:r>
                <a:rPr lang="zh-CN" altLang="en-US" sz="1200"/>
                <a:t>沿着路径</a:t>
              </a:r>
              <a:r>
                <a:rPr lang="en-US" altLang="zh-CN" sz="1200"/>
                <a:t>scatte</a:t>
              </a:r>
              <a:r>
                <a:rPr lang="zh-CN" altLang="en-US" sz="1200"/>
                <a:t>操作</a:t>
              </a:r>
              <a:endParaRPr lang="en-US" altLang="zh-CN" sz="1200"/>
            </a:p>
          </p:txBody>
        </p:sp>
        <p:sp>
          <p:nvSpPr>
            <p:cNvPr id="32" name="文本框 60">
              <a:extLst>
                <a:ext uri="{FF2B5EF4-FFF2-40B4-BE49-F238E27FC236}">
                  <a16:creationId xmlns:a16="http://schemas.microsoft.com/office/drawing/2014/main" id="{FFF3A577-9F48-4059-89F8-9B3538C6FD8C}"/>
                </a:ext>
              </a:extLst>
            </p:cNvPr>
            <p:cNvSpPr txBox="1"/>
            <p:nvPr/>
          </p:nvSpPr>
          <p:spPr>
            <a:xfrm>
              <a:off x="3269591" y="6130293"/>
              <a:ext cx="1285240" cy="275590"/>
            </a:xfrm>
            <a:prstGeom prst="rect">
              <a:avLst/>
            </a:prstGeom>
            <a:noFill/>
          </p:spPr>
          <p:txBody>
            <a:bodyPr wrap="none" rtlCol="0">
              <a:spAutoFit/>
            </a:bodyPr>
            <a:lstStyle/>
            <a:p>
              <a:r>
                <a:rPr lang="zh-CN" altLang="en-US" sz="1200" dirty="0"/>
                <a:t>（</a:t>
              </a:r>
              <a:r>
                <a:rPr lang="en-US" altLang="zh-CN" sz="1200" dirty="0"/>
                <a:t>a</a:t>
              </a:r>
              <a:r>
                <a:rPr lang="zh-CN" altLang="en-US" sz="1200" dirty="0"/>
                <a:t>）</a:t>
              </a:r>
              <a:r>
                <a:rPr lang="en-US" altLang="zh-CN" sz="1200" dirty="0"/>
                <a:t>scatter</a:t>
              </a:r>
              <a:r>
                <a:rPr lang="zh-CN" altLang="en-US" sz="1200" dirty="0"/>
                <a:t>操作</a:t>
              </a:r>
            </a:p>
          </p:txBody>
        </p:sp>
      </p:grpSp>
      <p:grpSp>
        <p:nvGrpSpPr>
          <p:cNvPr id="77" name="Group 76">
            <a:extLst>
              <a:ext uri="{FF2B5EF4-FFF2-40B4-BE49-F238E27FC236}">
                <a16:creationId xmlns:a16="http://schemas.microsoft.com/office/drawing/2014/main" id="{D4D14EB4-7F57-49F0-BA0C-C9F7AD6A0F28}"/>
              </a:ext>
            </a:extLst>
          </p:cNvPr>
          <p:cNvGrpSpPr/>
          <p:nvPr/>
        </p:nvGrpSpPr>
        <p:grpSpPr>
          <a:xfrm>
            <a:off x="8478934" y="978194"/>
            <a:ext cx="3434714" cy="5920859"/>
            <a:chOff x="8569774" y="1226079"/>
            <a:chExt cx="3434714" cy="5047615"/>
          </a:xfrm>
        </p:grpSpPr>
        <p:sp>
          <p:nvSpPr>
            <p:cNvPr id="70" name="文本框 3">
              <a:extLst>
                <a:ext uri="{FF2B5EF4-FFF2-40B4-BE49-F238E27FC236}">
                  <a16:creationId xmlns:a16="http://schemas.microsoft.com/office/drawing/2014/main" id="{A95A6F10-A3C6-47DD-81C1-4F2FEFC940F2}"/>
                </a:ext>
              </a:extLst>
            </p:cNvPr>
            <p:cNvSpPr txBox="1"/>
            <p:nvPr/>
          </p:nvSpPr>
          <p:spPr>
            <a:xfrm>
              <a:off x="8569774" y="1226079"/>
              <a:ext cx="3434714" cy="5046345"/>
            </a:xfrm>
            <a:prstGeom prst="rect">
              <a:avLst/>
            </a:prstGeom>
            <a:noFill/>
          </p:spPr>
          <p:txBody>
            <a:bodyPr wrap="square" rtlCol="0" anchor="t">
              <a:spAutoFit/>
            </a:bodyPr>
            <a:lstStyle/>
            <a:p>
              <a:r>
                <a:rPr lang="zh-CN" altLang="en-US" sz="1400" b="1" dirty="0"/>
                <a:t>算法1</a:t>
              </a:r>
              <a:r>
                <a:rPr lang="zh-CN" altLang="en-US" sz="1400" dirty="0"/>
                <a:t> parallel path based scatter</a:t>
              </a:r>
            </a:p>
            <a:p>
              <a:r>
                <a:rPr lang="zh-CN" altLang="en-US" sz="1400" dirty="0"/>
                <a:t>1: </a:t>
              </a:r>
              <a:r>
                <a:rPr lang="zh-CN" altLang="en-US" sz="1400" b="1" dirty="0"/>
                <a:t>for</a:t>
              </a:r>
              <a:r>
                <a:rPr lang="zh-CN" altLang="en-US" sz="1400" dirty="0"/>
                <a:t> cach iteration </a:t>
              </a:r>
              <a:r>
                <a:rPr lang="zh-CN" altLang="en-US" sz="1400" b="1" dirty="0"/>
                <a:t>do</a:t>
              </a:r>
              <a:endParaRPr lang="zh-CN" altLang="en-US" sz="1400" dirty="0"/>
            </a:p>
            <a:p>
              <a:r>
                <a:rPr lang="zh-CN" altLang="en-US" sz="1400" dirty="0"/>
                <a:t>2:</a:t>
              </a:r>
              <a:r>
                <a:rPr lang="zh-CN" altLang="en-US" sz="1400" b="1" dirty="0"/>
                <a:t>      parfor</a:t>
              </a:r>
              <a:r>
                <a:rPr lang="zh-CN" altLang="en-US" sz="1400" dirty="0"/>
                <a:t> each node j of graph </a:t>
              </a:r>
              <a:r>
                <a:rPr lang="zh-CN" altLang="en-US" sz="1400" b="1" dirty="0"/>
                <a:t>do </a:t>
              </a:r>
              <a:endParaRPr lang="zh-CN" altLang="en-US" sz="1400" dirty="0"/>
            </a:p>
            <a:p>
              <a:r>
                <a:rPr lang="zh-CN" altLang="en-US" sz="1400" dirty="0"/>
                <a:t>3:               visitedj</a:t>
              </a:r>
              <a:r>
                <a:rPr lang="en-US" altLang="zh-CN" sz="1400" dirty="0"/>
                <a:t>=</a:t>
              </a:r>
              <a:r>
                <a:rPr lang="zh-CN" altLang="en-US" sz="1400" b="1" dirty="0"/>
                <a:t>false</a:t>
              </a:r>
              <a:r>
                <a:rPr lang="zh-CN" altLang="en-US" sz="1400" dirty="0"/>
                <a:t>;</a:t>
              </a:r>
            </a:p>
            <a:p>
              <a:r>
                <a:rPr lang="zh-CN" altLang="en-US" sz="1400" dirty="0"/>
                <a:t>4:      </a:t>
              </a:r>
              <a:r>
                <a:rPr lang="en-US" altLang="zh-CN" sz="1400" b="1" dirty="0"/>
                <a:t>end</a:t>
              </a:r>
              <a:r>
                <a:rPr lang="zh-CN" altLang="en-US" sz="1400" b="1" dirty="0"/>
                <a:t> parfor</a:t>
              </a:r>
              <a:endParaRPr lang="zh-CN" altLang="en-US" sz="1400" dirty="0"/>
            </a:p>
            <a:p>
              <a:r>
                <a:rPr lang="zh-CN" altLang="en-US" sz="1400" dirty="0"/>
                <a:t>5:      </a:t>
              </a:r>
              <a:r>
                <a:rPr lang="zh-CN" altLang="en-US" sz="1400" b="1" dirty="0"/>
                <a:t>parfor</a:t>
              </a:r>
              <a:r>
                <a:rPr lang="zh-CN" altLang="en-US" sz="1400" dirty="0"/>
                <a:t> </a:t>
              </a:r>
              <a:r>
                <a:rPr lang="en-US" altLang="zh-CN" sz="1400" dirty="0"/>
                <a:t>e</a:t>
              </a:r>
              <a:r>
                <a:rPr lang="zh-CN" altLang="en-US" sz="1400" dirty="0"/>
                <a:t>ach root of traversal trees </a:t>
              </a:r>
              <a:r>
                <a:rPr lang="zh-CN" altLang="en-US" sz="1400" b="1" dirty="0"/>
                <a:t>do</a:t>
              </a:r>
            </a:p>
            <a:p>
              <a:r>
                <a:rPr lang="zh-CN" altLang="en-US" sz="1400" dirty="0"/>
                <a:t>6:               scatter(root);</a:t>
              </a:r>
            </a:p>
            <a:p>
              <a:r>
                <a:rPr lang="zh-CN" altLang="en-US" sz="1400" dirty="0"/>
                <a:t>7:      </a:t>
              </a:r>
              <a:r>
                <a:rPr lang="zh-CN" altLang="en-US" sz="1400" b="1" dirty="0"/>
                <a:t>Syne;</a:t>
              </a:r>
            </a:p>
            <a:p>
              <a:r>
                <a:rPr lang="zh-CN" altLang="en-US" sz="1400" dirty="0"/>
                <a:t>8: </a:t>
              </a:r>
              <a:r>
                <a:rPr lang="zh-CN" altLang="en-US" sz="1400" b="1" dirty="0"/>
                <a:t>end parfor </a:t>
              </a:r>
            </a:p>
            <a:p>
              <a:r>
                <a:rPr lang="zh-CN" altLang="en-US" sz="1400" dirty="0"/>
                <a:t>9: end for</a:t>
              </a:r>
            </a:p>
            <a:p>
              <a:endParaRPr lang="zh-CN" altLang="en-US" sz="1400" b="1" dirty="0">
                <a:sym typeface="+mn-ea"/>
              </a:endParaRPr>
            </a:p>
            <a:p>
              <a:r>
                <a:rPr lang="zh-CN" altLang="en-US" sz="1400" b="1" dirty="0">
                  <a:sym typeface="+mn-ea"/>
                </a:rPr>
                <a:t>算法</a:t>
              </a:r>
              <a:r>
                <a:rPr lang="en-US" altLang="zh-CN" sz="1400" b="1" dirty="0">
                  <a:sym typeface="+mn-ea"/>
                </a:rPr>
                <a:t>2  </a:t>
              </a:r>
              <a:r>
                <a:rPr lang="zh-CN" altLang="en-US" sz="1400" dirty="0"/>
                <a:t> </a:t>
              </a:r>
              <a:r>
                <a:rPr lang="zh-CN" altLang="en-US" sz="1400" dirty="0">
                  <a:sym typeface="+mn-ea"/>
                </a:rPr>
                <a:t>scatter</a:t>
              </a:r>
              <a:endParaRPr lang="zh-CN" altLang="en-US" sz="1400" dirty="0"/>
            </a:p>
            <a:p>
              <a:r>
                <a:rPr lang="zh-CN" altLang="en-US" sz="1400" dirty="0"/>
                <a:t>输入: </a:t>
              </a:r>
              <a:r>
                <a:rPr lang="en-US" altLang="zh-CN" sz="1400" dirty="0" err="1"/>
                <a:t>i</a:t>
              </a:r>
              <a:endParaRPr lang="zh-CN" altLang="en-US" sz="1400" dirty="0"/>
            </a:p>
            <a:p>
              <a:r>
                <a:rPr lang="zh-CN" altLang="en-US" sz="1400" dirty="0"/>
                <a:t>1: Scatter (</a:t>
              </a:r>
              <a:r>
                <a:rPr lang="en-US" altLang="zh-CN" sz="1400" dirty="0" err="1"/>
                <a:t>i</a:t>
              </a:r>
              <a:r>
                <a:rPr lang="zh-CN" altLang="en-US" sz="1400" dirty="0"/>
                <a:t>);</a:t>
              </a:r>
            </a:p>
            <a:p>
              <a:r>
                <a:rPr lang="zh-CN" altLang="en-US" sz="1400" dirty="0"/>
                <a:t>2: true [</a:t>
              </a:r>
              <a:r>
                <a:rPr lang="en-US" altLang="zh-CN" sz="1400" dirty="0" err="1"/>
                <a:t>i</a:t>
              </a:r>
              <a:r>
                <a:rPr lang="zh-CN" altLang="en-US" sz="1400" dirty="0"/>
                <a:t>]</a:t>
              </a:r>
              <a:r>
                <a:rPr lang="en-US" altLang="zh-CN" sz="1400" dirty="0"/>
                <a:t>=</a:t>
              </a:r>
              <a:r>
                <a:rPr lang="zh-CN" altLang="en-US" sz="1400" b="1" dirty="0"/>
                <a:t>true;</a:t>
              </a:r>
              <a:endParaRPr lang="zh-CN" altLang="en-US" sz="1400" dirty="0"/>
            </a:p>
            <a:p>
              <a:r>
                <a:rPr lang="zh-CN" altLang="en-US" sz="1400" dirty="0"/>
                <a:t>3: </a:t>
              </a:r>
              <a:r>
                <a:rPr lang="zh-CN" altLang="en-US" sz="1400" b="1" dirty="0"/>
                <a:t>if</a:t>
              </a:r>
              <a:r>
                <a:rPr lang="zh-CN" altLang="en-US" sz="1400" dirty="0"/>
                <a:t> i </a:t>
              </a:r>
              <a:r>
                <a:rPr lang="zh-CN" altLang="en-US" sz="1400" b="1" dirty="0"/>
                <a:t>IS</a:t>
              </a:r>
              <a:r>
                <a:rPr lang="zh-CN" altLang="en-US" sz="1400" dirty="0"/>
                <a:t> a leaf vertex </a:t>
              </a:r>
              <a:r>
                <a:rPr lang="zh-CN" altLang="en-US" sz="1400" b="1" dirty="0"/>
                <a:t>then</a:t>
              </a:r>
            </a:p>
            <a:p>
              <a:r>
                <a:rPr lang="zh-CN" altLang="en-US" sz="1400" dirty="0"/>
                <a:t>4:              </a:t>
              </a:r>
              <a:r>
                <a:rPr lang="en-US" altLang="zh-CN" sz="1400" b="1" dirty="0"/>
                <a:t>r</a:t>
              </a:r>
              <a:r>
                <a:rPr lang="zh-CN" altLang="en-US" sz="1400" b="1" dirty="0"/>
                <a:t>eturn;</a:t>
              </a:r>
              <a:endParaRPr lang="zh-CN" altLang="en-US" sz="1400" dirty="0"/>
            </a:p>
            <a:p>
              <a:r>
                <a:rPr lang="zh-CN" altLang="en-US" sz="1400" dirty="0"/>
                <a:t>5: </a:t>
              </a:r>
              <a:r>
                <a:rPr lang="zh-CN" altLang="en-US" sz="1400" b="1" dirty="0"/>
                <a:t>end if</a:t>
              </a:r>
              <a:endParaRPr lang="zh-CN" altLang="en-US" sz="1400" dirty="0"/>
            </a:p>
            <a:p>
              <a:r>
                <a:rPr lang="zh-CN" altLang="en-US" sz="1400" dirty="0"/>
                <a:t>6: </a:t>
              </a:r>
              <a:r>
                <a:rPr lang="zh-CN" altLang="en-US" sz="1400" b="1" dirty="0"/>
                <a:t>parfor</a:t>
              </a:r>
              <a:r>
                <a:rPr lang="zh-CN" altLang="en-US" sz="1400" dirty="0"/>
                <a:t> each succeeding vertex j of i </a:t>
              </a:r>
              <a:r>
                <a:rPr lang="zh-CN" altLang="en-US" sz="1400" b="1" dirty="0"/>
                <a:t>do</a:t>
              </a:r>
              <a:r>
                <a:rPr lang="zh-CN" altLang="en-US" sz="1400" dirty="0"/>
                <a:t> </a:t>
              </a:r>
            </a:p>
            <a:p>
              <a:r>
                <a:rPr lang="zh-CN" altLang="en-US" sz="1400" dirty="0"/>
                <a:t>7:              </a:t>
              </a:r>
              <a:r>
                <a:rPr lang="zh-CN" altLang="en-US" sz="1400" b="1" dirty="0"/>
                <a:t>if</a:t>
              </a:r>
              <a:r>
                <a:rPr lang="zh-CN" altLang="en-US" sz="1400" dirty="0"/>
                <a:t> NOT visited</a:t>
              </a:r>
              <a:r>
                <a:rPr lang="zh-CN" altLang="en-US" sz="1400" dirty="0">
                  <a:sym typeface="+mn-ea"/>
                </a:rPr>
                <a:t>[</a:t>
              </a:r>
              <a:r>
                <a:rPr lang="zh-CN" altLang="en-US" sz="1400" dirty="0"/>
                <a:t>j] then</a:t>
              </a:r>
            </a:p>
            <a:p>
              <a:r>
                <a:rPr lang="zh-CN" altLang="en-US" sz="1400" dirty="0"/>
                <a:t>8:                         s</a:t>
              </a:r>
              <a:r>
                <a:rPr lang="en-US" altLang="zh-CN" sz="1400" dirty="0"/>
                <a:t>c</a:t>
              </a:r>
              <a:r>
                <a:rPr lang="zh-CN" altLang="en-US" sz="1400" dirty="0"/>
                <a:t>atter</a:t>
              </a:r>
              <a:r>
                <a:rPr lang="en-US" altLang="zh-CN" sz="1400" dirty="0"/>
                <a:t>(</a:t>
              </a:r>
              <a:r>
                <a:rPr lang="zh-CN" altLang="en-US" sz="1400" dirty="0"/>
                <a:t>j):</a:t>
              </a:r>
            </a:p>
            <a:p>
              <a:r>
                <a:rPr lang="zh-CN" altLang="en-US" sz="1400" dirty="0"/>
                <a:t>9:              </a:t>
              </a:r>
              <a:r>
                <a:rPr lang="zh-CN" altLang="en-US" sz="1400" b="1" dirty="0"/>
                <a:t>end if </a:t>
              </a:r>
              <a:endParaRPr lang="zh-CN" altLang="en-US" sz="1400" dirty="0"/>
            </a:p>
            <a:p>
              <a:r>
                <a:rPr lang="zh-CN" altLang="en-US" sz="1400" dirty="0"/>
                <a:t>10:</a:t>
              </a:r>
              <a:r>
                <a:rPr lang="zh-CN" altLang="en-US" sz="1400" b="1" dirty="0"/>
                <a:t> end parfor</a:t>
              </a:r>
            </a:p>
          </p:txBody>
        </p:sp>
        <p:cxnSp>
          <p:nvCxnSpPr>
            <p:cNvPr id="71" name="直接连接符 7">
              <a:extLst>
                <a:ext uri="{FF2B5EF4-FFF2-40B4-BE49-F238E27FC236}">
                  <a16:creationId xmlns:a16="http://schemas.microsoft.com/office/drawing/2014/main" id="{2F5FE083-FFD8-4A19-8B98-BF85C03B9002}"/>
                </a:ext>
              </a:extLst>
            </p:cNvPr>
            <p:cNvCxnSpPr/>
            <p:nvPr/>
          </p:nvCxnSpPr>
          <p:spPr>
            <a:xfrm flipV="1">
              <a:off x="8616764" y="3440324"/>
              <a:ext cx="312483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8">
              <a:extLst>
                <a:ext uri="{FF2B5EF4-FFF2-40B4-BE49-F238E27FC236}">
                  <a16:creationId xmlns:a16="http://schemas.microsoft.com/office/drawing/2014/main" id="{4C066E3C-7894-4077-8A78-1C1EAC3C7FBC}"/>
                </a:ext>
              </a:extLst>
            </p:cNvPr>
            <p:cNvCxnSpPr/>
            <p:nvPr/>
          </p:nvCxnSpPr>
          <p:spPr>
            <a:xfrm>
              <a:off x="8616764" y="3522874"/>
              <a:ext cx="31343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9">
              <a:extLst>
                <a:ext uri="{FF2B5EF4-FFF2-40B4-BE49-F238E27FC236}">
                  <a16:creationId xmlns:a16="http://schemas.microsoft.com/office/drawing/2014/main" id="{A5E4816C-F6A3-402E-82E5-3BD9CC4947EA}"/>
                </a:ext>
              </a:extLst>
            </p:cNvPr>
            <p:cNvCxnSpPr/>
            <p:nvPr/>
          </p:nvCxnSpPr>
          <p:spPr>
            <a:xfrm>
              <a:off x="8616764" y="3835294"/>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10">
              <a:extLst>
                <a:ext uri="{FF2B5EF4-FFF2-40B4-BE49-F238E27FC236}">
                  <a16:creationId xmlns:a16="http://schemas.microsoft.com/office/drawing/2014/main" id="{D91B77F5-D2BE-4999-808B-2F9458A0BDE9}"/>
                </a:ext>
              </a:extLst>
            </p:cNvPr>
            <p:cNvCxnSpPr/>
            <p:nvPr/>
          </p:nvCxnSpPr>
          <p:spPr>
            <a:xfrm>
              <a:off x="8616764" y="1472459"/>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11">
              <a:extLst>
                <a:ext uri="{FF2B5EF4-FFF2-40B4-BE49-F238E27FC236}">
                  <a16:creationId xmlns:a16="http://schemas.microsoft.com/office/drawing/2014/main" id="{F2518ECF-9666-417D-9C27-1EC843E24394}"/>
                </a:ext>
              </a:extLst>
            </p:cNvPr>
            <p:cNvCxnSpPr/>
            <p:nvPr/>
          </p:nvCxnSpPr>
          <p:spPr>
            <a:xfrm>
              <a:off x="8616764" y="1226079"/>
              <a:ext cx="3143885"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12">
              <a:extLst>
                <a:ext uri="{FF2B5EF4-FFF2-40B4-BE49-F238E27FC236}">
                  <a16:creationId xmlns:a16="http://schemas.microsoft.com/office/drawing/2014/main" id="{627896BA-7874-4447-BC2D-C4D5AE414D7F}"/>
                </a:ext>
              </a:extLst>
            </p:cNvPr>
            <p:cNvCxnSpPr/>
            <p:nvPr/>
          </p:nvCxnSpPr>
          <p:spPr>
            <a:xfrm>
              <a:off x="8569774" y="6272424"/>
              <a:ext cx="3143885" cy="127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灯片编号占位符 32">
            <a:extLst>
              <a:ext uri="{FF2B5EF4-FFF2-40B4-BE49-F238E27FC236}">
                <a16:creationId xmlns:a16="http://schemas.microsoft.com/office/drawing/2014/main" id="{C132A69E-1C8F-7347-9B90-8AE3C8A90D4A}"/>
              </a:ext>
            </a:extLst>
          </p:cNvPr>
          <p:cNvSpPr>
            <a:spLocks noGrp="1"/>
          </p:cNvSpPr>
          <p:nvPr>
            <p:ph type="sldNum" sz="quarter" idx="12"/>
          </p:nvPr>
        </p:nvSpPr>
        <p:spPr/>
        <p:txBody>
          <a:bodyPr/>
          <a:lstStyle/>
          <a:p>
            <a:fld id="{B13F0FA4-29F4-4B1D-A16B-0D7169EBD889}" type="slidenum">
              <a:rPr lang="en-US" smtClean="0"/>
              <a:t>47</a:t>
            </a:fld>
            <a:endParaRPr lang="en-US" dirty="0"/>
          </a:p>
        </p:txBody>
      </p:sp>
    </p:spTree>
    <p:extLst>
      <p:ext uri="{BB962C8B-B14F-4D97-AF65-F5344CB8AC3E}">
        <p14:creationId xmlns:p14="http://schemas.microsoft.com/office/powerpoint/2010/main" val="36669197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a:xfrm>
            <a:off x="680484" y="1160756"/>
            <a:ext cx="5335878" cy="5016207"/>
          </a:xfrm>
        </p:spPr>
        <p:txBody>
          <a:bodyPr>
            <a:normAutofit/>
          </a:bodyPr>
          <a:lstStyle/>
          <a:p>
            <a:pPr marL="216000" lvl="1" indent="-216000"/>
            <a:r>
              <a:rPr lang="en-US" altLang="zh-CN" sz="2000" b="1" dirty="0">
                <a:solidFill>
                  <a:srgbClr val="C00000"/>
                </a:solidFill>
              </a:rPr>
              <a:t>gather</a:t>
            </a:r>
            <a:r>
              <a:rPr lang="zh-CN" altLang="en-US" sz="2000" b="1" dirty="0">
                <a:solidFill>
                  <a:srgbClr val="C00000"/>
                </a:solidFill>
              </a:rPr>
              <a:t>操作</a:t>
            </a:r>
            <a:r>
              <a:rPr lang="zh-CN" altLang="en-US" sz="2000" dirty="0"/>
              <a:t>是获取一个节点的所有入边，并利用入边信息来更新该节点的数据</a:t>
            </a:r>
            <a:endParaRPr lang="en-US" altLang="zh-CN" sz="2000" dirty="0"/>
          </a:p>
          <a:p>
            <a:pPr marL="216000" lvl="1" indent="-216000"/>
            <a:r>
              <a:rPr lang="zh-CN" altLang="en-US" sz="2000" dirty="0"/>
              <a:t>以节点的入边作为输入，但是沿着节点</a:t>
            </a:r>
            <a:r>
              <a:rPr lang="zh-CN" altLang="en-US" sz="2000" dirty="0" smtClean="0"/>
              <a:t>的反方向</a:t>
            </a:r>
            <a:r>
              <a:rPr lang="zh-CN" altLang="en-US" sz="2000" dirty="0"/>
              <a:t>路径进行计算</a:t>
            </a:r>
            <a:endParaRPr lang="zh-CN" altLang="en-US" sz="2400" dirty="0"/>
          </a:p>
        </p:txBody>
      </p:sp>
      <p:grpSp>
        <p:nvGrpSpPr>
          <p:cNvPr id="33" name="Group 32">
            <a:extLst>
              <a:ext uri="{FF2B5EF4-FFF2-40B4-BE49-F238E27FC236}">
                <a16:creationId xmlns:a16="http://schemas.microsoft.com/office/drawing/2014/main" id="{D4285408-AE0B-4435-991C-F2E53632BC83}"/>
              </a:ext>
            </a:extLst>
          </p:cNvPr>
          <p:cNvGrpSpPr/>
          <p:nvPr/>
        </p:nvGrpSpPr>
        <p:grpSpPr>
          <a:xfrm>
            <a:off x="840808" y="2919413"/>
            <a:ext cx="5015230" cy="3257550"/>
            <a:chOff x="6018718" y="2970110"/>
            <a:chExt cx="5015230" cy="3257550"/>
          </a:xfrm>
        </p:grpSpPr>
        <p:sp>
          <p:nvSpPr>
            <p:cNvPr id="65" name="椭圆 61">
              <a:extLst>
                <a:ext uri="{FF2B5EF4-FFF2-40B4-BE49-F238E27FC236}">
                  <a16:creationId xmlns:a16="http://schemas.microsoft.com/office/drawing/2014/main" id="{EE40D6D3-271A-492D-A3F1-F6123BE7B3D3}"/>
                </a:ext>
              </a:extLst>
            </p:cNvPr>
            <p:cNvSpPr/>
            <p:nvPr/>
          </p:nvSpPr>
          <p:spPr>
            <a:xfrm>
              <a:off x="9177208" y="297011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66" name="椭圆 62">
              <a:extLst>
                <a:ext uri="{FF2B5EF4-FFF2-40B4-BE49-F238E27FC236}">
                  <a16:creationId xmlns:a16="http://schemas.microsoft.com/office/drawing/2014/main" id="{5746CF97-12E9-45C9-8B94-8227CEC586AA}"/>
                </a:ext>
              </a:extLst>
            </p:cNvPr>
            <p:cNvSpPr/>
            <p:nvPr/>
          </p:nvSpPr>
          <p:spPr>
            <a:xfrm>
              <a:off x="786656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7" name="椭圆 63">
              <a:extLst>
                <a:ext uri="{FF2B5EF4-FFF2-40B4-BE49-F238E27FC236}">
                  <a16:creationId xmlns:a16="http://schemas.microsoft.com/office/drawing/2014/main" id="{42F30978-730A-48E2-8CE1-E191689C36B5}"/>
                </a:ext>
              </a:extLst>
            </p:cNvPr>
            <p:cNvSpPr/>
            <p:nvPr/>
          </p:nvSpPr>
          <p:spPr>
            <a:xfrm>
              <a:off x="904766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68" name="椭圆 64">
              <a:extLst>
                <a:ext uri="{FF2B5EF4-FFF2-40B4-BE49-F238E27FC236}">
                  <a16:creationId xmlns:a16="http://schemas.microsoft.com/office/drawing/2014/main" id="{9230B0E6-A3EC-42F8-8BD0-72C53E3D0A93}"/>
                </a:ext>
              </a:extLst>
            </p:cNvPr>
            <p:cNvSpPr/>
            <p:nvPr/>
          </p:nvSpPr>
          <p:spPr>
            <a:xfrm>
              <a:off x="9836338"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69" name="椭圆 65">
              <a:extLst>
                <a:ext uri="{FF2B5EF4-FFF2-40B4-BE49-F238E27FC236}">
                  <a16:creationId xmlns:a16="http://schemas.microsoft.com/office/drawing/2014/main" id="{B44003F7-7DA3-4A63-ACDA-3936F61C7B10}"/>
                </a:ext>
              </a:extLst>
            </p:cNvPr>
            <p:cNvSpPr/>
            <p:nvPr/>
          </p:nvSpPr>
          <p:spPr>
            <a:xfrm>
              <a:off x="10494833" y="366226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70" name="椭圆 66">
              <a:extLst>
                <a:ext uri="{FF2B5EF4-FFF2-40B4-BE49-F238E27FC236}">
                  <a16:creationId xmlns:a16="http://schemas.microsoft.com/office/drawing/2014/main" id="{3A248D6F-C909-45F3-BAD4-F183A9D30BBC}"/>
                </a:ext>
              </a:extLst>
            </p:cNvPr>
            <p:cNvSpPr/>
            <p:nvPr/>
          </p:nvSpPr>
          <p:spPr>
            <a:xfrm>
              <a:off x="6795323" y="444140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71" name="椭圆 67">
              <a:extLst>
                <a:ext uri="{FF2B5EF4-FFF2-40B4-BE49-F238E27FC236}">
                  <a16:creationId xmlns:a16="http://schemas.microsoft.com/office/drawing/2014/main" id="{CD2D8750-B2FF-4DCF-9053-03302D31B598}"/>
                </a:ext>
              </a:extLst>
            </p:cNvPr>
            <p:cNvSpPr/>
            <p:nvPr/>
          </p:nvSpPr>
          <p:spPr>
            <a:xfrm>
              <a:off x="6018718" y="512403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72" name="直接箭头连接符 68">
              <a:extLst>
                <a:ext uri="{FF2B5EF4-FFF2-40B4-BE49-F238E27FC236}">
                  <a16:creationId xmlns:a16="http://schemas.microsoft.com/office/drawing/2014/main" id="{912C9C37-AD71-4744-AB60-FE144EE71F83}"/>
                </a:ext>
              </a:extLst>
            </p:cNvPr>
            <p:cNvCxnSpPr>
              <a:stCxn id="65" idx="4"/>
              <a:endCxn id="67" idx="0"/>
            </p:cNvCxnSpPr>
            <p:nvPr/>
          </p:nvCxnSpPr>
          <p:spPr>
            <a:xfrm flipH="1">
              <a:off x="9299128" y="3474300"/>
              <a:ext cx="129540" cy="1879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直接箭头连接符 69">
              <a:extLst>
                <a:ext uri="{FF2B5EF4-FFF2-40B4-BE49-F238E27FC236}">
                  <a16:creationId xmlns:a16="http://schemas.microsoft.com/office/drawing/2014/main" id="{07EB1142-26E1-4A4D-BC99-63FE5CCE6997}"/>
                </a:ext>
              </a:extLst>
            </p:cNvPr>
            <p:cNvCxnSpPr>
              <a:stCxn id="65" idx="4"/>
              <a:endCxn id="66" idx="7"/>
            </p:cNvCxnSpPr>
            <p:nvPr/>
          </p:nvCxnSpPr>
          <p:spPr>
            <a:xfrm flipH="1">
              <a:off x="8295828" y="3474300"/>
              <a:ext cx="113284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直接箭头连接符 70">
              <a:extLst>
                <a:ext uri="{FF2B5EF4-FFF2-40B4-BE49-F238E27FC236}">
                  <a16:creationId xmlns:a16="http://schemas.microsoft.com/office/drawing/2014/main" id="{3AE38A22-27D5-4E0A-9292-3DB2BCE2C034}"/>
                </a:ext>
              </a:extLst>
            </p:cNvPr>
            <p:cNvCxnSpPr>
              <a:stCxn id="65" idx="4"/>
              <a:endCxn id="68" idx="1"/>
            </p:cNvCxnSpPr>
            <p:nvPr/>
          </p:nvCxnSpPr>
          <p:spPr>
            <a:xfrm>
              <a:off x="9428668" y="3474300"/>
              <a:ext cx="48133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5" name="直接箭头连接符 71">
              <a:extLst>
                <a:ext uri="{FF2B5EF4-FFF2-40B4-BE49-F238E27FC236}">
                  <a16:creationId xmlns:a16="http://schemas.microsoft.com/office/drawing/2014/main" id="{B5A708A9-E1D7-4385-B87B-E4558F77196D}"/>
                </a:ext>
              </a:extLst>
            </p:cNvPr>
            <p:cNvCxnSpPr>
              <a:stCxn id="65" idx="4"/>
              <a:endCxn id="69" idx="1"/>
            </p:cNvCxnSpPr>
            <p:nvPr/>
          </p:nvCxnSpPr>
          <p:spPr>
            <a:xfrm>
              <a:off x="9428668" y="3474300"/>
              <a:ext cx="1139825"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2">
              <a:extLst>
                <a:ext uri="{FF2B5EF4-FFF2-40B4-BE49-F238E27FC236}">
                  <a16:creationId xmlns:a16="http://schemas.microsoft.com/office/drawing/2014/main" id="{07C7657A-7EE5-49B9-B8FF-834BABDBF586}"/>
                </a:ext>
              </a:extLst>
            </p:cNvPr>
            <p:cNvCxnSpPr>
              <a:stCxn id="66" idx="3"/>
              <a:endCxn id="70" idx="7"/>
            </p:cNvCxnSpPr>
            <p:nvPr/>
          </p:nvCxnSpPr>
          <p:spPr>
            <a:xfrm flipH="1">
              <a:off x="7370633" y="4092790"/>
              <a:ext cx="569595" cy="43370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接箭头连接符 73">
              <a:extLst>
                <a:ext uri="{FF2B5EF4-FFF2-40B4-BE49-F238E27FC236}">
                  <a16:creationId xmlns:a16="http://schemas.microsoft.com/office/drawing/2014/main" id="{BC7730AC-F6BB-4AC6-9F6D-2EBF1BB1C39D}"/>
                </a:ext>
              </a:extLst>
            </p:cNvPr>
            <p:cNvCxnSpPr>
              <a:stCxn id="66" idx="4"/>
            </p:cNvCxnSpPr>
            <p:nvPr/>
          </p:nvCxnSpPr>
          <p:spPr>
            <a:xfrm flipH="1">
              <a:off x="7950388" y="4166450"/>
              <a:ext cx="167640" cy="26606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接箭头连接符 74">
              <a:extLst>
                <a:ext uri="{FF2B5EF4-FFF2-40B4-BE49-F238E27FC236}">
                  <a16:creationId xmlns:a16="http://schemas.microsoft.com/office/drawing/2014/main" id="{3C4E78FB-03C3-42C1-B9EA-AF8505D575D3}"/>
                </a:ext>
              </a:extLst>
            </p:cNvPr>
            <p:cNvCxnSpPr>
              <a:stCxn id="66" idx="5"/>
            </p:cNvCxnSpPr>
            <p:nvPr/>
          </p:nvCxnSpPr>
          <p:spPr>
            <a:xfrm>
              <a:off x="8295828" y="4092790"/>
              <a:ext cx="325120" cy="34861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5">
              <a:extLst>
                <a:ext uri="{FF2B5EF4-FFF2-40B4-BE49-F238E27FC236}">
                  <a16:creationId xmlns:a16="http://schemas.microsoft.com/office/drawing/2014/main" id="{53C33531-8F93-440A-B983-F1EEF159DD8B}"/>
                </a:ext>
              </a:extLst>
            </p:cNvPr>
            <p:cNvCxnSpPr>
              <a:stCxn id="66" idx="6"/>
            </p:cNvCxnSpPr>
            <p:nvPr/>
          </p:nvCxnSpPr>
          <p:spPr>
            <a:xfrm>
              <a:off x="8369488" y="3914355"/>
              <a:ext cx="1107440" cy="60071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直接箭头连接符 76">
              <a:extLst>
                <a:ext uri="{FF2B5EF4-FFF2-40B4-BE49-F238E27FC236}">
                  <a16:creationId xmlns:a16="http://schemas.microsoft.com/office/drawing/2014/main" id="{B1871A6D-7DFD-4C68-8605-16FE5B487E5D}"/>
                </a:ext>
              </a:extLst>
            </p:cNvPr>
            <p:cNvCxnSpPr>
              <a:stCxn id="70" idx="3"/>
              <a:endCxn id="71" idx="7"/>
            </p:cNvCxnSpPr>
            <p:nvPr/>
          </p:nvCxnSpPr>
          <p:spPr>
            <a:xfrm flipH="1">
              <a:off x="6681023" y="4936705"/>
              <a:ext cx="212725" cy="2768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直接箭头连接符 77">
              <a:extLst>
                <a:ext uri="{FF2B5EF4-FFF2-40B4-BE49-F238E27FC236}">
                  <a16:creationId xmlns:a16="http://schemas.microsoft.com/office/drawing/2014/main" id="{7ED7257F-6FDD-4E9D-A964-4AD6C575CC74}"/>
                </a:ext>
              </a:extLst>
            </p:cNvPr>
            <p:cNvCxnSpPr>
              <a:stCxn id="70" idx="4"/>
            </p:cNvCxnSpPr>
            <p:nvPr/>
          </p:nvCxnSpPr>
          <p:spPr>
            <a:xfrm>
              <a:off x="7132508" y="5021795"/>
              <a:ext cx="86360" cy="2101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2" name="直接箭头连接符 78">
              <a:extLst>
                <a:ext uri="{FF2B5EF4-FFF2-40B4-BE49-F238E27FC236}">
                  <a16:creationId xmlns:a16="http://schemas.microsoft.com/office/drawing/2014/main" id="{A780FE3B-A7A4-4181-B12C-CF54A91420E7}"/>
                </a:ext>
              </a:extLst>
            </p:cNvPr>
            <p:cNvCxnSpPr>
              <a:stCxn id="70" idx="5"/>
            </p:cNvCxnSpPr>
            <p:nvPr/>
          </p:nvCxnSpPr>
          <p:spPr>
            <a:xfrm>
              <a:off x="7370633" y="4936705"/>
              <a:ext cx="569595" cy="2609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椭圆 79">
              <a:extLst>
                <a:ext uri="{FF2B5EF4-FFF2-40B4-BE49-F238E27FC236}">
                  <a16:creationId xmlns:a16="http://schemas.microsoft.com/office/drawing/2014/main" id="{34D6E84C-F1B8-4B76-A17D-EA3FD77B166A}"/>
                </a:ext>
              </a:extLst>
            </p:cNvPr>
            <p:cNvSpPr/>
            <p:nvPr/>
          </p:nvSpPr>
          <p:spPr>
            <a:xfrm>
              <a:off x="7635428" y="444140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84" name="椭圆 80">
              <a:extLst>
                <a:ext uri="{FF2B5EF4-FFF2-40B4-BE49-F238E27FC236}">
                  <a16:creationId xmlns:a16="http://schemas.microsoft.com/office/drawing/2014/main" id="{C2E9DB7A-5117-4C23-80CB-8A836F16957B}"/>
                </a:ext>
              </a:extLst>
            </p:cNvPr>
            <p:cNvSpPr/>
            <p:nvPr/>
          </p:nvSpPr>
          <p:spPr>
            <a:xfrm>
              <a:off x="8369488" y="443251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5" name="椭圆 81">
              <a:extLst>
                <a:ext uri="{FF2B5EF4-FFF2-40B4-BE49-F238E27FC236}">
                  <a16:creationId xmlns:a16="http://schemas.microsoft.com/office/drawing/2014/main" id="{14F34D4F-373E-43C1-AFA9-C345112DB094}"/>
                </a:ext>
              </a:extLst>
            </p:cNvPr>
            <p:cNvSpPr/>
            <p:nvPr/>
          </p:nvSpPr>
          <p:spPr>
            <a:xfrm>
              <a:off x="9177208" y="451506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86" name="椭圆 82">
              <a:extLst>
                <a:ext uri="{FF2B5EF4-FFF2-40B4-BE49-F238E27FC236}">
                  <a16:creationId xmlns:a16="http://schemas.microsoft.com/office/drawing/2014/main" id="{110A726A-3C62-46B2-889E-676D0DE0366C}"/>
                </a:ext>
              </a:extLst>
            </p:cNvPr>
            <p:cNvSpPr/>
            <p:nvPr/>
          </p:nvSpPr>
          <p:spPr>
            <a:xfrm>
              <a:off x="6893748" y="523198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7" name="椭圆 83">
              <a:extLst>
                <a:ext uri="{FF2B5EF4-FFF2-40B4-BE49-F238E27FC236}">
                  <a16:creationId xmlns:a16="http://schemas.microsoft.com/office/drawing/2014/main" id="{BBEE57A3-F9BF-4F3D-BFA6-841A7C5A2C53}"/>
                </a:ext>
              </a:extLst>
            </p:cNvPr>
            <p:cNvSpPr/>
            <p:nvPr/>
          </p:nvSpPr>
          <p:spPr>
            <a:xfrm>
              <a:off x="7730043" y="519769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88" name="直接箭头连接符 84">
              <a:extLst>
                <a:ext uri="{FF2B5EF4-FFF2-40B4-BE49-F238E27FC236}">
                  <a16:creationId xmlns:a16="http://schemas.microsoft.com/office/drawing/2014/main" id="{33FC58F9-667F-4800-8CE5-44416B8DEB8C}"/>
                </a:ext>
              </a:extLst>
            </p:cNvPr>
            <p:cNvCxnSpPr/>
            <p:nvPr/>
          </p:nvCxnSpPr>
          <p:spPr>
            <a:xfrm>
              <a:off x="9356278" y="423566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文本框 85">
              <a:extLst>
                <a:ext uri="{FF2B5EF4-FFF2-40B4-BE49-F238E27FC236}">
                  <a16:creationId xmlns:a16="http://schemas.microsoft.com/office/drawing/2014/main" id="{F18386CB-3114-44F0-AB75-C5660E558315}"/>
                </a:ext>
              </a:extLst>
            </p:cNvPr>
            <p:cNvSpPr txBox="1"/>
            <p:nvPr/>
          </p:nvSpPr>
          <p:spPr>
            <a:xfrm>
              <a:off x="9646473" y="4250905"/>
              <a:ext cx="1097280" cy="275590"/>
            </a:xfrm>
            <a:prstGeom prst="rect">
              <a:avLst/>
            </a:prstGeom>
            <a:noFill/>
          </p:spPr>
          <p:txBody>
            <a:bodyPr wrap="none" rtlCol="0">
              <a:spAutoFit/>
            </a:bodyPr>
            <a:lstStyle/>
            <a:p>
              <a:r>
                <a:rPr lang="zh-CN" altLang="en-US" sz="1200"/>
                <a:t>顺序读写节点</a:t>
              </a:r>
            </a:p>
          </p:txBody>
        </p:sp>
        <p:sp>
          <p:nvSpPr>
            <p:cNvPr id="90" name="文本框 86">
              <a:extLst>
                <a:ext uri="{FF2B5EF4-FFF2-40B4-BE49-F238E27FC236}">
                  <a16:creationId xmlns:a16="http://schemas.microsoft.com/office/drawing/2014/main" id="{C68BC12C-0DDB-402A-AD07-F0E8373DE6BA}"/>
                </a:ext>
              </a:extLst>
            </p:cNvPr>
            <p:cNvSpPr txBox="1"/>
            <p:nvPr/>
          </p:nvSpPr>
          <p:spPr>
            <a:xfrm>
              <a:off x="8582848" y="5364695"/>
              <a:ext cx="944880" cy="275590"/>
            </a:xfrm>
            <a:prstGeom prst="rect">
              <a:avLst/>
            </a:prstGeom>
            <a:noFill/>
          </p:spPr>
          <p:txBody>
            <a:bodyPr wrap="none" rtlCol="0">
              <a:spAutoFit/>
            </a:bodyPr>
            <a:lstStyle/>
            <a:p>
              <a:r>
                <a:rPr lang="zh-CN" altLang="en-US" sz="1200"/>
                <a:t>并执行子树</a:t>
              </a:r>
            </a:p>
          </p:txBody>
        </p:sp>
        <p:cxnSp>
          <p:nvCxnSpPr>
            <p:cNvPr id="91" name="直接箭头连接符 87">
              <a:extLst>
                <a:ext uri="{FF2B5EF4-FFF2-40B4-BE49-F238E27FC236}">
                  <a16:creationId xmlns:a16="http://schemas.microsoft.com/office/drawing/2014/main" id="{223E5803-3FCE-4428-8CC3-D7CD0E5E0041}"/>
                </a:ext>
              </a:extLst>
            </p:cNvPr>
            <p:cNvCxnSpPr/>
            <p:nvPr/>
          </p:nvCxnSpPr>
          <p:spPr>
            <a:xfrm flipH="1">
              <a:off x="6298753" y="2970110"/>
              <a:ext cx="1917065" cy="133223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92" name="文本框 88">
              <a:extLst>
                <a:ext uri="{FF2B5EF4-FFF2-40B4-BE49-F238E27FC236}">
                  <a16:creationId xmlns:a16="http://schemas.microsoft.com/office/drawing/2014/main" id="{C6D4F97F-137C-4C2E-A6B5-8BD60F685D80}"/>
                </a:ext>
              </a:extLst>
            </p:cNvPr>
            <p:cNvSpPr txBox="1"/>
            <p:nvPr/>
          </p:nvSpPr>
          <p:spPr>
            <a:xfrm rot="19500000">
              <a:off x="6373048" y="3406990"/>
              <a:ext cx="1496695" cy="275590"/>
            </a:xfrm>
            <a:prstGeom prst="rect">
              <a:avLst/>
            </a:prstGeom>
            <a:noFill/>
          </p:spPr>
          <p:txBody>
            <a:bodyPr wrap="none" rtlCol="0">
              <a:spAutoFit/>
            </a:bodyPr>
            <a:lstStyle/>
            <a:p>
              <a:r>
                <a:rPr lang="zh-CN" altLang="en-US" sz="1200"/>
                <a:t>沿着路径</a:t>
              </a:r>
              <a:r>
                <a:rPr lang="en-US" altLang="zh-CN" sz="1200"/>
                <a:t>gather</a:t>
              </a:r>
              <a:r>
                <a:rPr lang="zh-CN" altLang="en-US" sz="1200"/>
                <a:t>操作</a:t>
              </a:r>
              <a:endParaRPr lang="en-US" altLang="zh-CN" sz="1200"/>
            </a:p>
          </p:txBody>
        </p:sp>
        <p:sp>
          <p:nvSpPr>
            <p:cNvPr id="93" name="文本框 89">
              <a:extLst>
                <a:ext uri="{FF2B5EF4-FFF2-40B4-BE49-F238E27FC236}">
                  <a16:creationId xmlns:a16="http://schemas.microsoft.com/office/drawing/2014/main" id="{1E4FBDEE-13E5-4286-A85A-F1C77DB171C3}"/>
                </a:ext>
              </a:extLst>
            </p:cNvPr>
            <p:cNvSpPr txBox="1"/>
            <p:nvPr/>
          </p:nvSpPr>
          <p:spPr>
            <a:xfrm>
              <a:off x="7985948" y="5952070"/>
              <a:ext cx="1271905" cy="275590"/>
            </a:xfrm>
            <a:prstGeom prst="rect">
              <a:avLst/>
            </a:prstGeom>
            <a:noFill/>
          </p:spPr>
          <p:txBody>
            <a:bodyPr wrap="none" rtlCol="0">
              <a:spAutoFit/>
            </a:bodyPr>
            <a:lstStyle/>
            <a:p>
              <a:r>
                <a:rPr lang="zh-CN" altLang="en-US" sz="1200" dirty="0"/>
                <a:t>（</a:t>
              </a:r>
              <a:r>
                <a:rPr lang="en-US" altLang="zh-CN" sz="1200" dirty="0"/>
                <a:t>b</a:t>
              </a:r>
              <a:r>
                <a:rPr lang="zh-CN" altLang="en-US" sz="1200" dirty="0"/>
                <a:t>）</a:t>
              </a:r>
              <a:r>
                <a:rPr lang="en-US" altLang="zh-CN" sz="1200" dirty="0"/>
                <a:t>gather</a:t>
              </a:r>
              <a:r>
                <a:rPr lang="zh-CN" altLang="en-US" sz="1200" dirty="0"/>
                <a:t>操作</a:t>
              </a:r>
            </a:p>
          </p:txBody>
        </p:sp>
      </p:grpSp>
      <p:sp>
        <p:nvSpPr>
          <p:cNvPr id="100" name="文本框 6">
            <a:extLst>
              <a:ext uri="{FF2B5EF4-FFF2-40B4-BE49-F238E27FC236}">
                <a16:creationId xmlns:a16="http://schemas.microsoft.com/office/drawing/2014/main" id="{80EABC99-87F0-4E7E-B7F5-71E9736CE8C4}"/>
              </a:ext>
            </a:extLst>
          </p:cNvPr>
          <p:cNvSpPr txBox="1"/>
          <p:nvPr/>
        </p:nvSpPr>
        <p:spPr>
          <a:xfrm>
            <a:off x="6076687" y="1023303"/>
            <a:ext cx="5967478" cy="5015865"/>
          </a:xfrm>
          <a:prstGeom prst="rect">
            <a:avLst/>
          </a:prstGeom>
          <a:noFill/>
        </p:spPr>
        <p:txBody>
          <a:bodyPr wrap="square" rtlCol="0" anchor="t">
            <a:spAutoFit/>
          </a:bodyPr>
          <a:lstStyle/>
          <a:p>
            <a:r>
              <a:rPr lang="zh-CN" altLang="en-US" sz="1600" b="1" dirty="0"/>
              <a:t>算法 3</a:t>
            </a:r>
            <a:r>
              <a:rPr lang="zh-CN" altLang="en-US" sz="1600" dirty="0"/>
              <a:t> </a:t>
            </a:r>
            <a:r>
              <a:rPr lang="en-US" altLang="zh-CN" sz="1600" dirty="0"/>
              <a:t>p</a:t>
            </a:r>
            <a:r>
              <a:rPr lang="zh-CN" altLang="en-US" sz="1600" dirty="0"/>
              <a:t>ath </a:t>
            </a:r>
            <a:r>
              <a:rPr lang="en-US" altLang="zh-CN" sz="1600" dirty="0"/>
              <a:t>b</a:t>
            </a:r>
            <a:r>
              <a:rPr lang="zh-CN" altLang="en-US" sz="1600" dirty="0"/>
              <a:t>ased </a:t>
            </a:r>
            <a:r>
              <a:rPr lang="en-US" altLang="zh-CN" sz="1600" dirty="0"/>
              <a:t>g</a:t>
            </a:r>
            <a:r>
              <a:rPr lang="zh-CN" altLang="en-US" sz="1600" dirty="0"/>
              <a:t>ather</a:t>
            </a:r>
          </a:p>
          <a:p>
            <a:r>
              <a:rPr lang="zh-CN" altLang="en-US" sz="1600" dirty="0"/>
              <a:t>1: </a:t>
            </a:r>
            <a:r>
              <a:rPr lang="zh-CN" altLang="en-US" sz="1600" b="1" dirty="0"/>
              <a:t>for</a:t>
            </a:r>
            <a:r>
              <a:rPr lang="zh-CN" altLang="en-US" sz="1600" dirty="0"/>
              <a:t> each iteration </a:t>
            </a:r>
            <a:r>
              <a:rPr lang="zh-CN" altLang="en-US" sz="1600" b="1" dirty="0"/>
              <a:t>do</a:t>
            </a:r>
          </a:p>
          <a:p>
            <a:r>
              <a:rPr lang="zh-CN" altLang="en-US" sz="1600" dirty="0"/>
              <a:t>2:               </a:t>
            </a:r>
            <a:r>
              <a:rPr lang="zh-CN" altLang="en-US" sz="1600" b="1" dirty="0"/>
              <a:t>parfor</a:t>
            </a:r>
            <a:r>
              <a:rPr lang="zh-CN" altLang="en-US" sz="1600" dirty="0"/>
              <a:t> each node j of graph </a:t>
            </a:r>
            <a:r>
              <a:rPr lang="zh-CN" altLang="en-US" sz="1600" b="1" dirty="0"/>
              <a:t>do </a:t>
            </a:r>
            <a:endParaRPr lang="zh-CN" altLang="en-US" sz="1600" dirty="0"/>
          </a:p>
          <a:p>
            <a:r>
              <a:rPr lang="zh-CN" altLang="en-US" sz="1600" dirty="0"/>
              <a:t>3:                     visited</a:t>
            </a:r>
            <a:r>
              <a:rPr lang="zh-CN" altLang="en-US" sz="1600" dirty="0">
                <a:sym typeface="+mn-ea"/>
              </a:rPr>
              <a:t>[</a:t>
            </a:r>
            <a:r>
              <a:rPr lang="zh-CN" altLang="en-US" sz="1600" dirty="0"/>
              <a:t>j</a:t>
            </a:r>
            <a:r>
              <a:rPr lang="zh-CN" altLang="en-US" sz="1600" dirty="0">
                <a:sym typeface="+mn-ea"/>
              </a:rPr>
              <a:t>]</a:t>
            </a:r>
            <a:r>
              <a:rPr lang="en-US" altLang="zh-CN" sz="1600" dirty="0">
                <a:sym typeface="+mn-ea"/>
              </a:rPr>
              <a:t>=</a:t>
            </a:r>
            <a:r>
              <a:rPr lang="zh-CN" altLang="en-US" sz="1600" b="1" dirty="0"/>
              <a:t>false；</a:t>
            </a:r>
            <a:endParaRPr lang="zh-CN" altLang="en-US" sz="1600" dirty="0"/>
          </a:p>
          <a:p>
            <a:r>
              <a:rPr lang="zh-CN" altLang="en-US" sz="1600" dirty="0"/>
              <a:t>4:               </a:t>
            </a:r>
            <a:r>
              <a:rPr lang="en-US" altLang="zh-CN" sz="1600" b="1" dirty="0"/>
              <a:t>end</a:t>
            </a:r>
            <a:r>
              <a:rPr lang="zh-CN" altLang="en-US" sz="1600" b="1" dirty="0"/>
              <a:t> parfor</a:t>
            </a:r>
          </a:p>
          <a:p>
            <a:r>
              <a:rPr lang="zh-CN" altLang="en-US" sz="1600" dirty="0"/>
              <a:t>5:               </a:t>
            </a:r>
            <a:r>
              <a:rPr lang="zh-CN" altLang="en-US" sz="1600" b="1" dirty="0"/>
              <a:t>parfor</a:t>
            </a:r>
            <a:r>
              <a:rPr lang="zh-CN" altLang="en-US" sz="1600" dirty="0"/>
              <a:t> each leafnode of revcrse traversal trees </a:t>
            </a:r>
            <a:r>
              <a:rPr lang="zh-CN" altLang="en-US" sz="1600" b="1" dirty="0"/>
              <a:t>do</a:t>
            </a:r>
            <a:endParaRPr lang="zh-CN" altLang="en-US" sz="1600" dirty="0"/>
          </a:p>
          <a:p>
            <a:r>
              <a:rPr lang="zh-CN" altLang="en-US" sz="1600" dirty="0"/>
              <a:t> 6:                     gather(I</a:t>
            </a:r>
            <a:r>
              <a:rPr lang="en-US" altLang="zh-CN" sz="1600" dirty="0"/>
              <a:t>e</a:t>
            </a:r>
            <a:r>
              <a:rPr lang="zh-CN" altLang="en-US" sz="1600" dirty="0"/>
              <a:t>afnode);</a:t>
            </a:r>
          </a:p>
          <a:p>
            <a:r>
              <a:rPr lang="zh-CN" altLang="en-US" sz="1600" dirty="0"/>
              <a:t>7:               </a:t>
            </a:r>
            <a:r>
              <a:rPr lang="en-US" altLang="zh-CN" sz="1600" b="1" dirty="0"/>
              <a:t>end</a:t>
            </a:r>
            <a:r>
              <a:rPr lang="zh-CN" altLang="en-US" sz="1600" b="1" dirty="0"/>
              <a:t> parfor</a:t>
            </a:r>
          </a:p>
          <a:p>
            <a:r>
              <a:rPr lang="zh-CN" altLang="en-US" sz="1600" dirty="0"/>
              <a:t>8:    </a:t>
            </a:r>
            <a:r>
              <a:rPr lang="zh-CN" altLang="en-US" sz="1600" b="1" dirty="0"/>
              <a:t>end for</a:t>
            </a:r>
          </a:p>
          <a:p>
            <a:endParaRPr lang="zh-CN" altLang="en-US" sz="1600" b="1" dirty="0"/>
          </a:p>
          <a:p>
            <a:r>
              <a:rPr lang="zh-CN" altLang="en-US" sz="1600" b="1" dirty="0">
                <a:sym typeface="+mn-ea"/>
              </a:rPr>
              <a:t>算法 </a:t>
            </a:r>
            <a:r>
              <a:rPr lang="zh-CN" altLang="en-US" sz="1600" dirty="0"/>
              <a:t>4 gather </a:t>
            </a:r>
          </a:p>
          <a:p>
            <a:r>
              <a:rPr lang="zh-CN" altLang="en-US" sz="1600" b="1" dirty="0"/>
              <a:t>输入:</a:t>
            </a:r>
            <a:r>
              <a:rPr lang="zh-CN" altLang="en-US" sz="1600" dirty="0"/>
              <a:t> i.</a:t>
            </a:r>
          </a:p>
          <a:p>
            <a:r>
              <a:rPr lang="zh-CN" altLang="en-US" sz="1600" dirty="0"/>
              <a:t>1: update(i);//read values of source vertices and update the value of i</a:t>
            </a:r>
          </a:p>
          <a:p>
            <a:r>
              <a:rPr lang="zh-CN" altLang="en-US" sz="1600" dirty="0"/>
              <a:t>2: </a:t>
            </a:r>
            <a:r>
              <a:rPr lang="en-US" altLang="zh-CN" sz="1600" dirty="0"/>
              <a:t>visited</a:t>
            </a:r>
            <a:r>
              <a:rPr lang="zh-CN" altLang="en-US" sz="1600" dirty="0"/>
              <a:t>[</a:t>
            </a:r>
            <a:r>
              <a:rPr lang="en-US" altLang="zh-CN" sz="1600" dirty="0" err="1"/>
              <a:t>i</a:t>
            </a:r>
            <a:r>
              <a:rPr lang="zh-CN" altLang="en-US" sz="1600" dirty="0"/>
              <a:t>]</a:t>
            </a:r>
            <a:r>
              <a:rPr lang="en-US" altLang="zh-CN" sz="1600" dirty="0"/>
              <a:t>=</a:t>
            </a:r>
            <a:r>
              <a:rPr lang="zh-CN" altLang="en-US" sz="1600" b="1" dirty="0"/>
              <a:t>true</a:t>
            </a:r>
            <a:r>
              <a:rPr lang="zh-CN" altLang="en-US" sz="1600" dirty="0"/>
              <a:t>;</a:t>
            </a:r>
          </a:p>
          <a:p>
            <a:r>
              <a:rPr lang="zh-CN" altLang="en-US" sz="1600" dirty="0"/>
              <a:t>3: </a:t>
            </a:r>
            <a:r>
              <a:rPr lang="zh-CN" altLang="en-US" sz="1600" b="1" dirty="0"/>
              <a:t>if</a:t>
            </a:r>
            <a:r>
              <a:rPr lang="zh-CN" altLang="en-US" sz="1600" dirty="0"/>
              <a:t> i IS NOT a root</a:t>
            </a:r>
            <a:r>
              <a:rPr lang="zh-CN" altLang="en-US" sz="1600" b="1" dirty="0"/>
              <a:t> then</a:t>
            </a:r>
          </a:p>
          <a:p>
            <a:r>
              <a:rPr lang="zh-CN" altLang="en-US" sz="1600" dirty="0"/>
              <a:t>4:                    </a:t>
            </a:r>
            <a:r>
              <a:rPr lang="en-US" altLang="zh-CN" sz="1600" dirty="0"/>
              <a:t>j=</a:t>
            </a:r>
            <a:r>
              <a:rPr lang="zh-CN" altLang="en-US" sz="1600" dirty="0"/>
              <a:t>ge</a:t>
            </a:r>
            <a:r>
              <a:rPr lang="en-US" altLang="zh-CN" sz="1600" dirty="0"/>
              <a:t>t</a:t>
            </a:r>
            <a:r>
              <a:rPr lang="zh-CN" altLang="en-US" sz="1600" dirty="0"/>
              <a:t>Targe</a:t>
            </a:r>
            <a:r>
              <a:rPr lang="en-US" altLang="zh-CN" sz="1600" dirty="0"/>
              <a:t>t</a:t>
            </a:r>
            <a:r>
              <a:rPr lang="zh-CN" altLang="en-US" sz="1600" dirty="0"/>
              <a:t>V (i);</a:t>
            </a:r>
          </a:p>
          <a:p>
            <a:r>
              <a:rPr lang="en-US" altLang="zh-CN" sz="1600" dirty="0"/>
              <a:t>5</a:t>
            </a:r>
            <a:r>
              <a:rPr lang="zh-CN" altLang="en-US" sz="1600" dirty="0"/>
              <a:t>:            </a:t>
            </a:r>
            <a:r>
              <a:rPr lang="zh-CN" altLang="en-US" sz="1600" b="1" dirty="0"/>
              <a:t> if</a:t>
            </a:r>
            <a:r>
              <a:rPr lang="zh-CN" altLang="en-US" sz="1600" dirty="0"/>
              <a:t> NOT visited</a:t>
            </a:r>
            <a:r>
              <a:rPr lang="zh-CN" altLang="en-US" sz="1600" dirty="0">
                <a:sym typeface="+mn-ea"/>
              </a:rPr>
              <a:t>[</a:t>
            </a:r>
            <a:r>
              <a:rPr lang="zh-CN" altLang="en-US" sz="1600" dirty="0"/>
              <a:t>j] </a:t>
            </a:r>
            <a:r>
              <a:rPr lang="zh-CN" altLang="en-US" sz="1600" b="1" dirty="0"/>
              <a:t>then</a:t>
            </a:r>
            <a:r>
              <a:rPr lang="zh-CN" altLang="en-US" sz="1600" dirty="0"/>
              <a:t> </a:t>
            </a:r>
          </a:p>
          <a:p>
            <a:r>
              <a:rPr lang="zh-CN" altLang="en-US" sz="1600" dirty="0"/>
              <a:t>6</a:t>
            </a:r>
            <a:r>
              <a:rPr lang="en-US" altLang="zh-CN" sz="1600" dirty="0"/>
              <a:t>:                      </a:t>
            </a:r>
            <a:r>
              <a:rPr lang="zh-CN" altLang="en-US" sz="1600" dirty="0"/>
              <a:t>gather</a:t>
            </a:r>
            <a:r>
              <a:rPr lang="en-US" altLang="zh-CN" sz="1600" dirty="0"/>
              <a:t>(j</a:t>
            </a:r>
            <a:r>
              <a:rPr lang="zh-CN" altLang="en-US" sz="1600" dirty="0"/>
              <a:t>);</a:t>
            </a:r>
          </a:p>
          <a:p>
            <a:r>
              <a:rPr lang="zh-CN" altLang="en-US" sz="1600" dirty="0"/>
              <a:t>7:             </a:t>
            </a:r>
            <a:r>
              <a:rPr lang="zh-CN" altLang="en-US" sz="1600" b="1" dirty="0"/>
              <a:t>end if </a:t>
            </a:r>
          </a:p>
          <a:p>
            <a:r>
              <a:rPr lang="zh-CN" altLang="en-US" sz="1600" dirty="0"/>
              <a:t>8: </a:t>
            </a:r>
            <a:r>
              <a:rPr lang="zh-CN" altLang="en-US" sz="1600" b="1" dirty="0"/>
              <a:t>end if</a:t>
            </a:r>
          </a:p>
        </p:txBody>
      </p:sp>
      <p:cxnSp>
        <p:nvCxnSpPr>
          <p:cNvPr id="101" name="直接连接符 13">
            <a:extLst>
              <a:ext uri="{FF2B5EF4-FFF2-40B4-BE49-F238E27FC236}">
                <a16:creationId xmlns:a16="http://schemas.microsoft.com/office/drawing/2014/main" id="{19816408-BC83-42EA-A0D4-64A43D04C64E}"/>
              </a:ext>
            </a:extLst>
          </p:cNvPr>
          <p:cNvCxnSpPr/>
          <p:nvPr/>
        </p:nvCxnSpPr>
        <p:spPr>
          <a:xfrm>
            <a:off x="6175639" y="1298751"/>
            <a:ext cx="5656580" cy="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4">
            <a:extLst>
              <a:ext uri="{FF2B5EF4-FFF2-40B4-BE49-F238E27FC236}">
                <a16:creationId xmlns:a16="http://schemas.microsoft.com/office/drawing/2014/main" id="{FD7AC061-B6EE-48F6-A5DE-BA4B2A8F786E}"/>
              </a:ext>
            </a:extLst>
          </p:cNvPr>
          <p:cNvCxnSpPr/>
          <p:nvPr/>
        </p:nvCxnSpPr>
        <p:spPr>
          <a:xfrm flipV="1">
            <a:off x="6175639" y="1594026"/>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5">
            <a:extLst>
              <a:ext uri="{FF2B5EF4-FFF2-40B4-BE49-F238E27FC236}">
                <a16:creationId xmlns:a16="http://schemas.microsoft.com/office/drawing/2014/main" id="{E8A35928-E9AC-41BF-B51D-50D3250A5CD3}"/>
              </a:ext>
            </a:extLst>
          </p:cNvPr>
          <p:cNvCxnSpPr/>
          <p:nvPr/>
        </p:nvCxnSpPr>
        <p:spPr>
          <a:xfrm flipV="1">
            <a:off x="6168654" y="3570781"/>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6">
            <a:extLst>
              <a:ext uri="{FF2B5EF4-FFF2-40B4-BE49-F238E27FC236}">
                <a16:creationId xmlns:a16="http://schemas.microsoft.com/office/drawing/2014/main" id="{DFA515FD-FE8D-4BB0-95EC-51647375CEF5}"/>
              </a:ext>
            </a:extLst>
          </p:cNvPr>
          <p:cNvCxnSpPr/>
          <p:nvPr/>
        </p:nvCxnSpPr>
        <p:spPr>
          <a:xfrm flipV="1">
            <a:off x="6175639" y="3661586"/>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7">
            <a:extLst>
              <a:ext uri="{FF2B5EF4-FFF2-40B4-BE49-F238E27FC236}">
                <a16:creationId xmlns:a16="http://schemas.microsoft.com/office/drawing/2014/main" id="{560BF97E-5DAE-4185-9836-79599C904C20}"/>
              </a:ext>
            </a:extLst>
          </p:cNvPr>
          <p:cNvCxnSpPr/>
          <p:nvPr/>
        </p:nvCxnSpPr>
        <p:spPr>
          <a:xfrm flipV="1">
            <a:off x="6175639" y="4019091"/>
            <a:ext cx="5663565" cy="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8">
            <a:extLst>
              <a:ext uri="{FF2B5EF4-FFF2-40B4-BE49-F238E27FC236}">
                <a16:creationId xmlns:a16="http://schemas.microsoft.com/office/drawing/2014/main" id="{90A0B687-B025-4D44-A586-9ABA31045EE0}"/>
              </a:ext>
            </a:extLst>
          </p:cNvPr>
          <p:cNvCxnSpPr/>
          <p:nvPr/>
        </p:nvCxnSpPr>
        <p:spPr>
          <a:xfrm flipV="1">
            <a:off x="6168653" y="6389053"/>
            <a:ext cx="5663565" cy="7620"/>
          </a:xfrm>
          <a:prstGeom prst="line">
            <a:avLst/>
          </a:prstGeom>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D65FADC7-D208-6443-B633-A2E876AA4FAC}"/>
              </a:ext>
            </a:extLst>
          </p:cNvPr>
          <p:cNvSpPr>
            <a:spLocks noGrp="1"/>
          </p:cNvSpPr>
          <p:nvPr>
            <p:ph type="sldNum" sz="quarter" idx="12"/>
          </p:nvPr>
        </p:nvSpPr>
        <p:spPr/>
        <p:txBody>
          <a:bodyPr/>
          <a:lstStyle/>
          <a:p>
            <a:fld id="{B13F0FA4-29F4-4B1D-A16B-0D7169EBD889}" type="slidenum">
              <a:rPr lang="en-US" smtClean="0"/>
              <a:t>48</a:t>
            </a:fld>
            <a:endParaRPr lang="en-US" dirty="0"/>
          </a:p>
        </p:txBody>
      </p:sp>
    </p:spTree>
    <p:extLst>
      <p:ext uri="{BB962C8B-B14F-4D97-AF65-F5344CB8AC3E}">
        <p14:creationId xmlns:p14="http://schemas.microsoft.com/office/powerpoint/2010/main" val="1001001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FC6-42D7-4CC6-AA9D-D4FC1FF94909}"/>
              </a:ext>
            </a:extLst>
          </p:cNvPr>
          <p:cNvSpPr>
            <a:spLocks noGrp="1"/>
          </p:cNvSpPr>
          <p:nvPr>
            <p:ph type="title"/>
          </p:nvPr>
        </p:nvSpPr>
        <p:spPr/>
        <p:txBody>
          <a:bodyPr/>
          <a:lstStyle/>
          <a:p>
            <a:r>
              <a:rPr lang="en-US" altLang="zh-CN" dirty="0"/>
              <a:t>4</a:t>
            </a:r>
            <a:r>
              <a:rPr lang="zh-CN" altLang="en-US" dirty="0"/>
              <a:t>）以子图为中心的编程模型</a:t>
            </a:r>
          </a:p>
        </p:txBody>
      </p:sp>
      <p:sp>
        <p:nvSpPr>
          <p:cNvPr id="3" name="Content Placeholder 2">
            <a:extLst>
              <a:ext uri="{FF2B5EF4-FFF2-40B4-BE49-F238E27FC236}">
                <a16:creationId xmlns:a16="http://schemas.microsoft.com/office/drawing/2014/main" id="{7E40BE09-EA5B-47EE-8127-03CE5BC03BC3}"/>
              </a:ext>
            </a:extLst>
          </p:cNvPr>
          <p:cNvSpPr>
            <a:spLocks noGrp="1"/>
          </p:cNvSpPr>
          <p:nvPr>
            <p:ph idx="1"/>
          </p:nvPr>
        </p:nvSpPr>
        <p:spPr/>
        <p:txBody>
          <a:bodyPr/>
          <a:lstStyle/>
          <a:p>
            <a:r>
              <a:rPr lang="zh-CN" altLang="en-US" dirty="0"/>
              <a:t>以子图为中心的编程模型</a:t>
            </a:r>
            <a:endParaRPr lang="en-US" altLang="zh-CN" dirty="0"/>
          </a:p>
          <a:p>
            <a:pPr marL="432000" lvl="1"/>
            <a:r>
              <a:rPr lang="zh-CN" altLang="en-US" dirty="0"/>
              <a:t>粗粒度编程模型，以点或边为中心的编程模型是细粒度的</a:t>
            </a:r>
            <a:endParaRPr lang="en-US" altLang="zh-CN" dirty="0"/>
          </a:p>
          <a:p>
            <a:pPr marL="720000" lvl="1" indent="-457200">
              <a:buFont typeface="+mj-lt"/>
              <a:buAutoNum type="arabicPeriod"/>
            </a:pPr>
            <a:r>
              <a:rPr lang="zh-CN" altLang="en-US" dirty="0"/>
              <a:t>先把图数据划分为不同的子图，</a:t>
            </a:r>
            <a:endParaRPr lang="en-US" altLang="zh-CN" dirty="0"/>
          </a:p>
          <a:p>
            <a:pPr marL="720000" lvl="1" indent="-457200">
              <a:buFont typeface="+mj-lt"/>
              <a:buAutoNum type="arabicPeriod"/>
            </a:pPr>
            <a:r>
              <a:rPr lang="zh-CN" altLang="en-US" dirty="0"/>
              <a:t>然后更新子图中所有的点直到子图收敛，</a:t>
            </a:r>
            <a:endParaRPr lang="en-US" altLang="zh-CN" dirty="0"/>
          </a:p>
          <a:p>
            <a:pPr marL="720000" lvl="1" indent="-457200">
              <a:buFont typeface="+mj-lt"/>
              <a:buAutoNum type="arabicPeriod"/>
            </a:pPr>
            <a:r>
              <a:rPr lang="zh-CN" altLang="en-US" dirty="0"/>
              <a:t>最后把子图更新的状态信息传送到其他子图</a:t>
            </a: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262800" lvl="1" indent="0">
              <a:buNone/>
            </a:pPr>
            <a:r>
              <a:rPr lang="zh-CN" altLang="en-US" dirty="0"/>
              <a:t>典型系统：</a:t>
            </a:r>
            <a:r>
              <a:rPr lang="en-US" altLang="zh-CN" dirty="0" err="1"/>
              <a:t>Blogel</a:t>
            </a:r>
            <a:r>
              <a:rPr lang="zh-CN" altLang="en-US" dirty="0"/>
              <a:t>、</a:t>
            </a:r>
            <a:r>
              <a:rPr lang="en-US" altLang="zh-CN" dirty="0" err="1"/>
              <a:t>Giraph</a:t>
            </a:r>
            <a:r>
              <a:rPr lang="en-US" altLang="zh-CN" dirty="0"/>
              <a:t>++</a:t>
            </a:r>
            <a:r>
              <a:rPr lang="zh-CN" altLang="en-US" dirty="0"/>
              <a:t>、</a:t>
            </a:r>
            <a:r>
              <a:rPr lang="en-US" altLang="zh-CN" dirty="0" err="1"/>
              <a:t>GoFFish</a:t>
            </a:r>
            <a:r>
              <a:rPr lang="zh-CN" altLang="en-US" dirty="0"/>
              <a:t>、</a:t>
            </a:r>
            <a:endParaRPr lang="en-US" altLang="zh-CN" dirty="0"/>
          </a:p>
          <a:p>
            <a:pPr marL="262800" lvl="1" indent="0">
              <a:buNone/>
            </a:pPr>
            <a:r>
              <a:rPr lang="en-US" altLang="zh-CN" dirty="0"/>
              <a:t>                      </a:t>
            </a:r>
            <a:r>
              <a:rPr lang="en-US" altLang="zh-CN" dirty="0" err="1"/>
              <a:t>BlockGRACE</a:t>
            </a:r>
            <a:endParaRPr lang="zh-CN" altLang="en-US" dirty="0"/>
          </a:p>
          <a:p>
            <a:pPr marL="262800" lvl="1" indent="0">
              <a:buNone/>
            </a:pPr>
            <a:endParaRPr lang="en-US" altLang="zh-CN" dirty="0"/>
          </a:p>
        </p:txBody>
      </p:sp>
      <p:sp>
        <p:nvSpPr>
          <p:cNvPr id="4" name="矩形 3">
            <a:extLst>
              <a:ext uri="{FF2B5EF4-FFF2-40B4-BE49-F238E27FC236}">
                <a16:creationId xmlns:a16="http://schemas.microsoft.com/office/drawing/2014/main" id="{FAEED8EC-33B5-44C1-A26A-A33EB6D58868}"/>
              </a:ext>
            </a:extLst>
          </p:cNvPr>
          <p:cNvSpPr/>
          <p:nvPr/>
        </p:nvSpPr>
        <p:spPr>
          <a:xfrm>
            <a:off x="7599285" y="2563178"/>
            <a:ext cx="4448132" cy="361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框 2">
            <a:extLst>
              <a:ext uri="{FF2B5EF4-FFF2-40B4-BE49-F238E27FC236}">
                <a16:creationId xmlns:a16="http://schemas.microsoft.com/office/drawing/2014/main" id="{38FEDFD2-ADA1-43E3-A4A0-71D1B4D1D17B}"/>
              </a:ext>
            </a:extLst>
          </p:cNvPr>
          <p:cNvSpPr txBox="1"/>
          <p:nvPr/>
        </p:nvSpPr>
        <p:spPr>
          <a:xfrm>
            <a:off x="7697575" y="2563179"/>
            <a:ext cx="4349842" cy="3293209"/>
          </a:xfrm>
          <a:prstGeom prst="rect">
            <a:avLst/>
          </a:prstGeom>
          <a:noFill/>
        </p:spPr>
        <p:txBody>
          <a:bodyPr wrap="square" rtlCol="0" anchor="t">
            <a:spAutoFit/>
          </a:bodyPr>
          <a:lstStyle/>
          <a:p>
            <a:r>
              <a:rPr lang="zh-CN" altLang="en-US" sz="1600" dirty="0"/>
              <a:t>compute(vertex v)</a:t>
            </a:r>
          </a:p>
          <a:p>
            <a:r>
              <a:rPr lang="zh-CN" altLang="en-US" sz="1600" dirty="0"/>
              <a:t>     update all vertices of subgraph</a:t>
            </a:r>
          </a:p>
          <a:p>
            <a:endParaRPr lang="zh-CN" altLang="en-US" sz="1600" dirty="0"/>
          </a:p>
          <a:p>
            <a:r>
              <a:rPr lang="zh-CN" altLang="en-US" sz="1600" dirty="0"/>
              <a:t>block_update(subgraph subg)</a:t>
            </a:r>
          </a:p>
          <a:p>
            <a:r>
              <a:rPr lang="zh-CN" altLang="en-US" sz="1600" dirty="0"/>
              <a:t>     while not done</a:t>
            </a:r>
          </a:p>
          <a:p>
            <a:r>
              <a:rPr lang="zh-CN" altLang="en-US" sz="1600" dirty="0"/>
              <a:t>        for all vertices v that have updates</a:t>
            </a:r>
          </a:p>
          <a:p>
            <a:r>
              <a:rPr lang="zh-CN" altLang="en-US" sz="1600" dirty="0"/>
              <a:t>          compute(vertex v)</a:t>
            </a:r>
          </a:p>
          <a:p>
            <a:r>
              <a:rPr lang="zh-CN" altLang="en-US" sz="1600" dirty="0"/>
              <a:t>     apply updates from inbound edges of subgr aph</a:t>
            </a:r>
          </a:p>
          <a:p>
            <a:endParaRPr lang="zh-CN" altLang="en-US" sz="1600" dirty="0"/>
          </a:p>
          <a:p>
            <a:r>
              <a:rPr lang="zh-CN" altLang="en-US" sz="1600" dirty="0"/>
              <a:t>while not done</a:t>
            </a:r>
          </a:p>
          <a:p>
            <a:r>
              <a:rPr lang="zh-CN" altLang="en-US" sz="1600" dirty="0"/>
              <a:t>    for all subgraphs subg that have updates</a:t>
            </a:r>
          </a:p>
          <a:p>
            <a:r>
              <a:rPr lang="zh-CN" altLang="en-US" sz="1600" dirty="0"/>
              <a:t>        block_update(subg)</a:t>
            </a:r>
          </a:p>
        </p:txBody>
      </p:sp>
      <p:sp>
        <p:nvSpPr>
          <p:cNvPr id="6" name="Content Placeholder 2">
            <a:extLst>
              <a:ext uri="{FF2B5EF4-FFF2-40B4-BE49-F238E27FC236}">
                <a16:creationId xmlns:a16="http://schemas.microsoft.com/office/drawing/2014/main" id="{B89925DE-6C3A-43EE-BBF8-EA2492D6375D}"/>
              </a:ext>
            </a:extLst>
          </p:cNvPr>
          <p:cNvSpPr txBox="1">
            <a:spLocks/>
          </p:cNvSpPr>
          <p:nvPr/>
        </p:nvSpPr>
        <p:spPr>
          <a:xfrm>
            <a:off x="581248" y="3283747"/>
            <a:ext cx="7018037" cy="30535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0" lvl="1" indent="-457200">
              <a:buFont typeface="+mj-lt"/>
              <a:buAutoNum type="arabicPeriod"/>
            </a:pPr>
            <a:endParaRPr lang="en-US" altLang="zh-CN" dirty="0"/>
          </a:p>
          <a:p>
            <a:pPr marL="262800" lvl="1" indent="0">
              <a:buFont typeface="Calibri" panose="020F0502020204030204" pitchFamily="34" charset="0"/>
              <a:buNone/>
            </a:pPr>
            <a:r>
              <a:rPr lang="zh-CN" altLang="en-US" dirty="0"/>
              <a:t>如图，函数</a:t>
            </a:r>
            <a:r>
              <a:rPr lang="en-US" altLang="zh-CN" dirty="0" err="1"/>
              <a:t>block_update</a:t>
            </a:r>
            <a:r>
              <a:rPr lang="en-US" altLang="zh-CN" dirty="0"/>
              <a:t>()</a:t>
            </a:r>
            <a:r>
              <a:rPr lang="zh-CN" altLang="en-US" dirty="0"/>
              <a:t>处理的对象为子图整体，该函数的终止条件为子图中的点不在产生更新</a:t>
            </a:r>
          </a:p>
        </p:txBody>
      </p:sp>
      <p:sp>
        <p:nvSpPr>
          <p:cNvPr id="7" name="灯片编号占位符 6">
            <a:extLst>
              <a:ext uri="{FF2B5EF4-FFF2-40B4-BE49-F238E27FC236}">
                <a16:creationId xmlns:a16="http://schemas.microsoft.com/office/drawing/2014/main" id="{4125CDC7-5B46-1443-830C-5D4A70CED84A}"/>
              </a:ext>
            </a:extLst>
          </p:cNvPr>
          <p:cNvSpPr>
            <a:spLocks noGrp="1"/>
          </p:cNvSpPr>
          <p:nvPr>
            <p:ph type="sldNum" sz="quarter" idx="12"/>
          </p:nvPr>
        </p:nvSpPr>
        <p:spPr/>
        <p:txBody>
          <a:bodyPr/>
          <a:lstStyle/>
          <a:p>
            <a:fld id="{B13F0FA4-29F4-4B1D-A16B-0D7169EBD889}" type="slidenum">
              <a:rPr lang="en-US" smtClean="0"/>
              <a:t>49</a:t>
            </a:fld>
            <a:endParaRPr lang="en-US" dirty="0"/>
          </a:p>
        </p:txBody>
      </p:sp>
    </p:spTree>
    <p:extLst>
      <p:ext uri="{BB962C8B-B14F-4D97-AF65-F5344CB8AC3E}">
        <p14:creationId xmlns:p14="http://schemas.microsoft.com/office/powerpoint/2010/main" val="2849584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rgbClr val="FF0000"/>
                </a:solidFill>
              </a:rPr>
              <a:t>图计算背景</a:t>
            </a:r>
            <a:endParaRPr lang="en-US" altLang="zh-CN" dirty="0">
              <a:solidFill>
                <a:srgbClr val="FF0000"/>
              </a:solidFill>
            </a:endParaRPr>
          </a:p>
          <a:p>
            <a:r>
              <a:rPr lang="zh-CN" altLang="en-US" dirty="0"/>
              <a:t>图计算并行编程模型</a:t>
            </a:r>
            <a:endParaRPr lang="en-US" altLang="zh-CN" dirty="0"/>
          </a:p>
          <a:p>
            <a:r>
              <a:rPr lang="zh-CN" altLang="en-US" dirty="0"/>
              <a:t>图划分和通信</a:t>
            </a:r>
            <a:endParaRPr lang="en-US" altLang="zh-CN" dirty="0"/>
          </a:p>
          <a:p>
            <a:r>
              <a:rPr lang="zh-CN" altLang="en-US" dirty="0">
                <a:solidFill>
                  <a:schemeClr val="bg1">
                    <a:lumMod val="50000"/>
                  </a:schemeClr>
                </a:solidFill>
              </a:rPr>
              <a:t>单机图计算</a:t>
            </a:r>
            <a:endParaRPr lang="en-US" altLang="zh-CN" dirty="0">
              <a:solidFill>
                <a:schemeClr val="bg1">
                  <a:lumMod val="50000"/>
                </a:schemeClr>
              </a:solidFill>
            </a:endParaRPr>
          </a:p>
          <a:p>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zh-CN" altLang="en-US" dirty="0">
                <a:solidFill>
                  <a:schemeClr val="bg1">
                    <a:lumMod val="50000"/>
                  </a:schemeClr>
                </a:solidFill>
              </a:rPr>
              <a:t>图算法案例</a:t>
            </a:r>
            <a:endParaRPr lang="en-US" altLang="zh-CN" dirty="0">
              <a:solidFill>
                <a:schemeClr val="bg1">
                  <a:lumMod val="50000"/>
                </a:schemeClr>
              </a:solidFill>
            </a:endParaRPr>
          </a:p>
          <a:p>
            <a:r>
              <a:rPr lang="zh-CN" altLang="en-US" dirty="0">
                <a:solidFill>
                  <a:schemeClr val="bg1">
                    <a:lumMod val="50000"/>
                  </a:schemeClr>
                </a:solidFill>
              </a:rPr>
              <a:t>图计算性能评价</a:t>
            </a:r>
            <a:endParaRPr 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E35AD965-E2F4-3146-ABDC-4B912A0A7894}"/>
              </a:ext>
            </a:extLst>
          </p:cNvPr>
          <p:cNvSpPr>
            <a:spLocks noGrp="1"/>
          </p:cNvSpPr>
          <p:nvPr>
            <p:ph type="sldNum" sz="quarter" idx="12"/>
          </p:nvPr>
        </p:nvSpPr>
        <p:spPr/>
        <p:txBody>
          <a:bodyPr/>
          <a:lstStyle/>
          <a:p>
            <a:fld id="{B13F0FA4-29F4-4B1D-A16B-0D7169EBD889}" type="slidenum">
              <a:rPr lang="en-US" smtClean="0"/>
              <a:t>5</a:t>
            </a:fld>
            <a:endParaRPr lang="en-US" dirty="0"/>
          </a:p>
        </p:txBody>
      </p:sp>
    </p:spTree>
    <p:extLst>
      <p:ext uri="{BB962C8B-B14F-4D97-AF65-F5344CB8AC3E}">
        <p14:creationId xmlns:p14="http://schemas.microsoft.com/office/powerpoint/2010/main" val="12827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FC6-42D7-4CC6-AA9D-D4FC1FF94909}"/>
              </a:ext>
            </a:extLst>
          </p:cNvPr>
          <p:cNvSpPr>
            <a:spLocks noGrp="1"/>
          </p:cNvSpPr>
          <p:nvPr>
            <p:ph type="title"/>
          </p:nvPr>
        </p:nvSpPr>
        <p:spPr/>
        <p:txBody>
          <a:bodyPr/>
          <a:lstStyle/>
          <a:p>
            <a:r>
              <a:rPr lang="en-US" altLang="zh-CN" dirty="0"/>
              <a:t>4</a:t>
            </a:r>
            <a:r>
              <a:rPr lang="zh-CN" altLang="en-US" dirty="0"/>
              <a:t>）以子图为中心的编程模型</a:t>
            </a:r>
          </a:p>
        </p:txBody>
      </p:sp>
      <p:pic>
        <p:nvPicPr>
          <p:cNvPr id="9" name="图片 8">
            <a:extLst>
              <a:ext uri="{FF2B5EF4-FFF2-40B4-BE49-F238E27FC236}">
                <a16:creationId xmlns:a16="http://schemas.microsoft.com/office/drawing/2014/main" id="{7C68ACF5-CC20-4C89-AAE7-25D3E8387076}"/>
              </a:ext>
            </a:extLst>
          </p:cNvPr>
          <p:cNvPicPr>
            <a:picLocks noChangeAspect="1"/>
          </p:cNvPicPr>
          <p:nvPr/>
        </p:nvPicPr>
        <p:blipFill>
          <a:blip r:embed="rId2"/>
          <a:stretch>
            <a:fillRect/>
          </a:stretch>
        </p:blipFill>
        <p:spPr>
          <a:xfrm>
            <a:off x="-424686" y="940232"/>
            <a:ext cx="7404606" cy="2519697"/>
          </a:xfrm>
          <a:prstGeom prst="rect">
            <a:avLst/>
          </a:prstGeom>
        </p:spPr>
      </p:pic>
      <p:pic>
        <p:nvPicPr>
          <p:cNvPr id="10" name="图片 9">
            <a:extLst>
              <a:ext uri="{FF2B5EF4-FFF2-40B4-BE49-F238E27FC236}">
                <a16:creationId xmlns:a16="http://schemas.microsoft.com/office/drawing/2014/main" id="{18FE0F41-E7FA-403C-9AA6-22D9846C9C0C}"/>
              </a:ext>
            </a:extLst>
          </p:cNvPr>
          <p:cNvPicPr>
            <a:picLocks noChangeAspect="1"/>
          </p:cNvPicPr>
          <p:nvPr/>
        </p:nvPicPr>
        <p:blipFill>
          <a:blip r:embed="rId3"/>
          <a:stretch>
            <a:fillRect/>
          </a:stretch>
        </p:blipFill>
        <p:spPr>
          <a:xfrm>
            <a:off x="7368573" y="2238042"/>
            <a:ext cx="4785525" cy="4024836"/>
          </a:xfrm>
          <a:prstGeom prst="rect">
            <a:avLst/>
          </a:prstGeom>
        </p:spPr>
      </p:pic>
      <p:pic>
        <p:nvPicPr>
          <p:cNvPr id="11" name="图片 10">
            <a:extLst>
              <a:ext uri="{FF2B5EF4-FFF2-40B4-BE49-F238E27FC236}">
                <a16:creationId xmlns:a16="http://schemas.microsoft.com/office/drawing/2014/main" id="{AA03B5CF-1535-4AD6-8846-2198FF9EBD2D}"/>
              </a:ext>
            </a:extLst>
          </p:cNvPr>
          <p:cNvPicPr>
            <a:picLocks noChangeAspect="1"/>
          </p:cNvPicPr>
          <p:nvPr/>
        </p:nvPicPr>
        <p:blipFill>
          <a:blip r:embed="rId4"/>
          <a:stretch>
            <a:fillRect/>
          </a:stretch>
        </p:blipFill>
        <p:spPr>
          <a:xfrm>
            <a:off x="167050" y="3421967"/>
            <a:ext cx="6812870" cy="1708833"/>
          </a:xfrm>
          <a:prstGeom prst="rect">
            <a:avLst/>
          </a:prstGeom>
          <a:ln>
            <a:solidFill>
              <a:schemeClr val="accent1">
                <a:shade val="50000"/>
              </a:schemeClr>
            </a:solidFill>
          </a:ln>
        </p:spPr>
      </p:pic>
      <p:pic>
        <p:nvPicPr>
          <p:cNvPr id="12" name="图片 11">
            <a:extLst>
              <a:ext uri="{FF2B5EF4-FFF2-40B4-BE49-F238E27FC236}">
                <a16:creationId xmlns:a16="http://schemas.microsoft.com/office/drawing/2014/main" id="{3622232C-F5EB-4D79-9743-62D35DDDC4A6}"/>
              </a:ext>
            </a:extLst>
          </p:cNvPr>
          <p:cNvPicPr>
            <a:picLocks noChangeAspect="1"/>
          </p:cNvPicPr>
          <p:nvPr/>
        </p:nvPicPr>
        <p:blipFill>
          <a:blip r:embed="rId5"/>
          <a:stretch>
            <a:fillRect/>
          </a:stretch>
        </p:blipFill>
        <p:spPr>
          <a:xfrm>
            <a:off x="555703" y="5130800"/>
            <a:ext cx="6035563" cy="1501839"/>
          </a:xfrm>
          <a:prstGeom prst="rect">
            <a:avLst/>
          </a:prstGeom>
        </p:spPr>
      </p:pic>
      <p:sp>
        <p:nvSpPr>
          <p:cNvPr id="14" name="箭头: 右 13">
            <a:extLst>
              <a:ext uri="{FF2B5EF4-FFF2-40B4-BE49-F238E27FC236}">
                <a16:creationId xmlns:a16="http://schemas.microsoft.com/office/drawing/2014/main" id="{FDF332E7-0ABF-49BA-8EB7-69A61B177F5D}"/>
              </a:ext>
            </a:extLst>
          </p:cNvPr>
          <p:cNvSpPr/>
          <p:nvPr/>
        </p:nvSpPr>
        <p:spPr>
          <a:xfrm rot="19545653">
            <a:off x="6820104" y="3128474"/>
            <a:ext cx="840897" cy="60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5C16BCB5-D492-4B47-9F10-1B3C0C3EAD6D}"/>
              </a:ext>
            </a:extLst>
          </p:cNvPr>
          <p:cNvSpPr/>
          <p:nvPr/>
        </p:nvSpPr>
        <p:spPr>
          <a:xfrm rot="18484702">
            <a:off x="6255163" y="4972798"/>
            <a:ext cx="1565495" cy="6010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DD66B6D-E299-4044-A7F9-9CB3FF4351B2}"/>
              </a:ext>
            </a:extLst>
          </p:cNvPr>
          <p:cNvSpPr txBox="1"/>
          <p:nvPr/>
        </p:nvSpPr>
        <p:spPr>
          <a:xfrm>
            <a:off x="-2854960" y="1128948"/>
            <a:ext cx="3799840" cy="400110"/>
          </a:xfrm>
          <a:prstGeom prst="rect">
            <a:avLst/>
          </a:prstGeom>
          <a:solidFill>
            <a:schemeClr val="bg1"/>
          </a:solidFill>
        </p:spPr>
        <p:txBody>
          <a:bodyPr wrap="square" rtlCol="0">
            <a:spAutoFit/>
          </a:bodyPr>
          <a:lstStyle/>
          <a:p>
            <a:endParaRPr lang="zh-CN" altLang="en-US" sz="2000" b="1" dirty="0">
              <a:solidFill>
                <a:srgbClr val="C00000"/>
              </a:solidFill>
            </a:endParaRPr>
          </a:p>
        </p:txBody>
      </p:sp>
      <p:sp>
        <p:nvSpPr>
          <p:cNvPr id="21" name="文本框 20">
            <a:extLst>
              <a:ext uri="{FF2B5EF4-FFF2-40B4-BE49-F238E27FC236}">
                <a16:creationId xmlns:a16="http://schemas.microsoft.com/office/drawing/2014/main" id="{58FC34E7-31A6-4DF1-AF37-7F1AF434A4E1}"/>
              </a:ext>
            </a:extLst>
          </p:cNvPr>
          <p:cNvSpPr txBox="1"/>
          <p:nvPr/>
        </p:nvSpPr>
        <p:spPr>
          <a:xfrm>
            <a:off x="7595962" y="1029104"/>
            <a:ext cx="4330745"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局部收敛促进全局收敛，减少迭代次数</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b="1" dirty="0">
                <a:solidFill>
                  <a:srgbClr val="C00000"/>
                </a:solidFill>
                <a:latin typeface="微软雅黑" panose="020B0503020204020204" pitchFamily="34" charset="-122"/>
                <a:ea typeface="微软雅黑" panose="020B0503020204020204" pitchFamily="34" charset="-122"/>
              </a:rPr>
              <a:t>并不适用于所有算法</a:t>
            </a:r>
          </a:p>
        </p:txBody>
      </p:sp>
      <p:sp>
        <p:nvSpPr>
          <p:cNvPr id="3" name="灯片编号占位符 2">
            <a:extLst>
              <a:ext uri="{FF2B5EF4-FFF2-40B4-BE49-F238E27FC236}">
                <a16:creationId xmlns:a16="http://schemas.microsoft.com/office/drawing/2014/main" id="{8E116200-1B34-E649-B6D2-C69484A50BBB}"/>
              </a:ext>
            </a:extLst>
          </p:cNvPr>
          <p:cNvSpPr>
            <a:spLocks noGrp="1"/>
          </p:cNvSpPr>
          <p:nvPr>
            <p:ph type="sldNum" sz="quarter" idx="12"/>
          </p:nvPr>
        </p:nvSpPr>
        <p:spPr/>
        <p:txBody>
          <a:bodyPr/>
          <a:lstStyle/>
          <a:p>
            <a:fld id="{B13F0FA4-29F4-4B1D-A16B-0D7169EBD889}" type="slidenum">
              <a:rPr lang="en-US" smtClean="0"/>
              <a:t>50</a:t>
            </a:fld>
            <a:endParaRPr lang="en-US" dirty="0"/>
          </a:p>
        </p:txBody>
      </p:sp>
    </p:spTree>
    <p:extLst>
      <p:ext uri="{BB962C8B-B14F-4D97-AF65-F5344CB8AC3E}">
        <p14:creationId xmlns:p14="http://schemas.microsoft.com/office/powerpoint/2010/main" val="20777740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dirty="0"/>
              <a:t>以点为中心的模型 </a:t>
            </a:r>
            <a:r>
              <a:rPr lang="en-US" altLang="zh-CN" dirty="0"/>
              <a:t>vs </a:t>
            </a:r>
            <a:r>
              <a:rPr lang="zh-CN" altLang="en-US" dirty="0"/>
              <a:t>以图为中心的模型</a:t>
            </a:r>
            <a:endParaRPr lang="en-US" altLang="zh-CN" dirty="0"/>
          </a:p>
        </p:txBody>
      </p:sp>
      <p:sp>
        <p:nvSpPr>
          <p:cNvPr id="3" name="Content Placeholder 2">
            <a:extLst>
              <a:ext uri="{FF2B5EF4-FFF2-40B4-BE49-F238E27FC236}">
                <a16:creationId xmlns:a16="http://schemas.microsoft.com/office/drawing/2014/main" id="{2B6B9712-75D9-443B-8972-C991DC617CBF}"/>
              </a:ext>
            </a:extLst>
          </p:cNvPr>
          <p:cNvSpPr>
            <a:spLocks noGrp="1"/>
          </p:cNvSpPr>
          <p:nvPr>
            <p:ph idx="1"/>
          </p:nvPr>
        </p:nvSpPr>
        <p:spPr>
          <a:xfrm>
            <a:off x="680484" y="1160756"/>
            <a:ext cx="10859584" cy="5016207"/>
          </a:xfrm>
        </p:spPr>
        <p:txBody>
          <a:bodyPr/>
          <a:lstStyle/>
          <a:p>
            <a:r>
              <a:rPr lang="zh-CN" altLang="en-US" dirty="0"/>
              <a:t>以点为中心的模型 </a:t>
            </a:r>
            <a:r>
              <a:rPr lang="en-US" altLang="zh-CN" dirty="0"/>
              <a:t>vs </a:t>
            </a:r>
            <a:r>
              <a:rPr lang="zh-CN" altLang="en-US" dirty="0"/>
              <a:t>以图为中心的模型</a:t>
            </a:r>
            <a:endParaRPr lang="en-US" altLang="zh-CN" dirty="0"/>
          </a:p>
          <a:p>
            <a:pPr lvl="1"/>
            <a:r>
              <a:rPr lang="en-US" altLang="zh-CN" dirty="0"/>
              <a:t>connected component</a:t>
            </a:r>
            <a:r>
              <a:rPr lang="zh-CN" altLang="en-US" dirty="0"/>
              <a:t>算法：以点为中心的模型来运行（</a:t>
            </a:r>
            <a:r>
              <a:rPr lang="en-US" altLang="zh-CN" dirty="0"/>
              <a:t>7</a:t>
            </a:r>
            <a:r>
              <a:rPr lang="zh-CN" altLang="en-US" dirty="0"/>
              <a:t>个超级步才收敛），以图为中心的模型来运行（</a:t>
            </a:r>
            <a:r>
              <a:rPr lang="en-US" altLang="zh-CN" dirty="0"/>
              <a:t>3</a:t>
            </a:r>
            <a:r>
              <a:rPr lang="zh-CN" altLang="en-US" dirty="0"/>
              <a:t>个超级步）</a:t>
            </a:r>
            <a:endParaRPr lang="en-US" altLang="zh-CN" dirty="0"/>
          </a:p>
          <a:p>
            <a:pPr lvl="1"/>
            <a:r>
              <a:rPr lang="zh-CN" altLang="en-US" dirty="0"/>
              <a:t>以图为中心，大大减少超级步，从而降低计算的时间</a:t>
            </a:r>
          </a:p>
        </p:txBody>
      </p:sp>
      <p:pic>
        <p:nvPicPr>
          <p:cNvPr id="6" name="图片 5">
            <a:extLst>
              <a:ext uri="{FF2B5EF4-FFF2-40B4-BE49-F238E27FC236}">
                <a16:creationId xmlns:a16="http://schemas.microsoft.com/office/drawing/2014/main" id="{1CD0D7E8-F2AB-4D8C-8604-3986CD5B8BAC}"/>
              </a:ext>
            </a:extLst>
          </p:cNvPr>
          <p:cNvPicPr>
            <a:picLocks noChangeAspect="1"/>
          </p:cNvPicPr>
          <p:nvPr/>
        </p:nvPicPr>
        <p:blipFill>
          <a:blip r:embed="rId2"/>
          <a:stretch>
            <a:fillRect/>
          </a:stretch>
        </p:blipFill>
        <p:spPr>
          <a:xfrm>
            <a:off x="6328404" y="3374592"/>
            <a:ext cx="5829805" cy="2682472"/>
          </a:xfrm>
          <a:prstGeom prst="rect">
            <a:avLst/>
          </a:prstGeom>
          <a:ln>
            <a:solidFill>
              <a:schemeClr val="tx1"/>
            </a:solidFill>
          </a:ln>
        </p:spPr>
      </p:pic>
      <p:pic>
        <p:nvPicPr>
          <p:cNvPr id="7" name="图片 6">
            <a:extLst>
              <a:ext uri="{FF2B5EF4-FFF2-40B4-BE49-F238E27FC236}">
                <a16:creationId xmlns:a16="http://schemas.microsoft.com/office/drawing/2014/main" id="{EE9FB587-5A14-435F-93FF-4773549438CC}"/>
              </a:ext>
            </a:extLst>
          </p:cNvPr>
          <p:cNvPicPr>
            <a:picLocks noChangeAspect="1"/>
          </p:cNvPicPr>
          <p:nvPr/>
        </p:nvPicPr>
        <p:blipFill>
          <a:blip r:embed="rId3"/>
          <a:stretch>
            <a:fillRect/>
          </a:stretch>
        </p:blipFill>
        <p:spPr>
          <a:xfrm>
            <a:off x="650003" y="2871155"/>
            <a:ext cx="5335832" cy="3966525"/>
          </a:xfrm>
          <a:prstGeom prst="rect">
            <a:avLst/>
          </a:prstGeom>
          <a:ln>
            <a:solidFill>
              <a:schemeClr val="tx1"/>
            </a:solidFill>
          </a:ln>
        </p:spPr>
      </p:pic>
      <p:sp>
        <p:nvSpPr>
          <p:cNvPr id="4" name="灯片编号占位符 3">
            <a:extLst>
              <a:ext uri="{FF2B5EF4-FFF2-40B4-BE49-F238E27FC236}">
                <a16:creationId xmlns:a16="http://schemas.microsoft.com/office/drawing/2014/main" id="{A877AF13-EC22-6646-9694-DF6D14C69CAB}"/>
              </a:ext>
            </a:extLst>
          </p:cNvPr>
          <p:cNvSpPr>
            <a:spLocks noGrp="1"/>
          </p:cNvSpPr>
          <p:nvPr>
            <p:ph type="sldNum" sz="quarter" idx="12"/>
          </p:nvPr>
        </p:nvSpPr>
        <p:spPr/>
        <p:txBody>
          <a:bodyPr/>
          <a:lstStyle/>
          <a:p>
            <a:fld id="{B13F0FA4-29F4-4B1D-A16B-0D7169EBD889}" type="slidenum">
              <a:rPr lang="en-US" smtClean="0"/>
              <a:t>51</a:t>
            </a:fld>
            <a:endParaRPr lang="en-US" dirty="0"/>
          </a:p>
        </p:txBody>
      </p:sp>
    </p:spTree>
    <p:extLst>
      <p:ext uri="{BB962C8B-B14F-4D97-AF65-F5344CB8AC3E}">
        <p14:creationId xmlns:p14="http://schemas.microsoft.com/office/powerpoint/2010/main" val="34803319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6.1 </a:t>
            </a:r>
            <a:r>
              <a:rPr lang="zh-CN" altLang="en-US" dirty="0">
                <a:solidFill>
                  <a:schemeClr val="bg1">
                    <a:lumMod val="50000"/>
                  </a:schemeClr>
                </a:solidFill>
              </a:rPr>
              <a:t>图计算背景</a:t>
            </a:r>
            <a:endParaRPr lang="en-US" altLang="zh-CN" dirty="0">
              <a:solidFill>
                <a:schemeClr val="bg1">
                  <a:lumMod val="50000"/>
                </a:schemeClr>
              </a:solidFill>
            </a:endParaRPr>
          </a:p>
          <a:p>
            <a:r>
              <a:rPr lang="en-US" altLang="zh-CN" dirty="0">
                <a:solidFill>
                  <a:schemeClr val="bg1">
                    <a:lumMod val="50000"/>
                  </a:schemeClr>
                </a:solidFill>
              </a:rPr>
              <a:t>6.2 </a:t>
            </a:r>
            <a:r>
              <a:rPr lang="zh-CN" altLang="en-US" dirty="0">
                <a:solidFill>
                  <a:schemeClr val="bg1">
                    <a:lumMod val="50000"/>
                  </a:schemeClr>
                </a:solidFill>
              </a:rPr>
              <a:t>图计算并行编程模型</a:t>
            </a:r>
            <a:endParaRPr lang="en-US" altLang="zh-CN" dirty="0">
              <a:solidFill>
                <a:schemeClr val="bg1">
                  <a:lumMod val="50000"/>
                </a:schemeClr>
              </a:solidFill>
            </a:endParaRPr>
          </a:p>
          <a:p>
            <a:r>
              <a:rPr lang="en-US" altLang="zh-CN" dirty="0">
                <a:solidFill>
                  <a:srgbClr val="FF0000"/>
                </a:solidFill>
              </a:rPr>
              <a:t>6.3 </a:t>
            </a:r>
            <a:r>
              <a:rPr lang="zh-CN" altLang="en-US" dirty="0">
                <a:solidFill>
                  <a:srgbClr val="FF0000"/>
                </a:solidFill>
              </a:rPr>
              <a:t>图划分和通信</a:t>
            </a:r>
            <a:endParaRPr lang="en-US" altLang="zh-CN" dirty="0">
              <a:solidFill>
                <a:srgbClr val="FF0000"/>
              </a:solidFill>
            </a:endParaRPr>
          </a:p>
          <a:p>
            <a:r>
              <a:rPr lang="en-US" altLang="zh-CN" dirty="0"/>
              <a:t>6.4 </a:t>
            </a:r>
            <a:r>
              <a:rPr lang="zh-CN" altLang="en-US" dirty="0"/>
              <a:t>单机图计算</a:t>
            </a:r>
            <a:endParaRPr lang="en-US" altLang="zh-CN" dirty="0"/>
          </a:p>
          <a:p>
            <a:r>
              <a:rPr lang="en-US" altLang="zh-CN" dirty="0"/>
              <a:t>6.5 </a:t>
            </a:r>
            <a:r>
              <a:rPr lang="zh-CN" altLang="en-US" dirty="0"/>
              <a:t>图计算硬件加速技术</a:t>
            </a:r>
            <a:endParaRPr lang="en-US" altLang="zh-CN" dirty="0"/>
          </a:p>
          <a:p>
            <a:r>
              <a:rPr lang="en-US" dirty="0"/>
              <a:t>6.6 </a:t>
            </a:r>
            <a:r>
              <a:rPr lang="zh-CN" altLang="en-US" dirty="0"/>
              <a:t>图算法案例</a:t>
            </a:r>
            <a:endParaRPr lang="en-US" altLang="zh-CN" dirty="0"/>
          </a:p>
          <a:p>
            <a:r>
              <a:rPr lang="en-US" altLang="zh-CN" dirty="0"/>
              <a:t>6.7 </a:t>
            </a:r>
            <a:r>
              <a:rPr lang="zh-CN" altLang="en-US" dirty="0"/>
              <a:t>图计算性能评价</a:t>
            </a:r>
            <a:endParaRPr lang="en-US" dirty="0"/>
          </a:p>
        </p:txBody>
      </p:sp>
      <p:sp>
        <p:nvSpPr>
          <p:cNvPr id="4" name="灯片编号占位符 3">
            <a:extLst>
              <a:ext uri="{FF2B5EF4-FFF2-40B4-BE49-F238E27FC236}">
                <a16:creationId xmlns:a16="http://schemas.microsoft.com/office/drawing/2014/main" id="{39420CFA-D56F-F541-AFAD-60DD791F7F94}"/>
              </a:ext>
            </a:extLst>
          </p:cNvPr>
          <p:cNvSpPr>
            <a:spLocks noGrp="1"/>
          </p:cNvSpPr>
          <p:nvPr>
            <p:ph type="sldNum" sz="quarter" idx="12"/>
          </p:nvPr>
        </p:nvSpPr>
        <p:spPr/>
        <p:txBody>
          <a:bodyPr/>
          <a:lstStyle/>
          <a:p>
            <a:fld id="{B13F0FA4-29F4-4B1D-A16B-0D7169EBD889}" type="slidenum">
              <a:rPr lang="en-US" smtClean="0"/>
              <a:t>52</a:t>
            </a:fld>
            <a:endParaRPr lang="en-US" dirty="0"/>
          </a:p>
        </p:txBody>
      </p:sp>
    </p:spTree>
    <p:extLst>
      <p:ext uri="{BB962C8B-B14F-4D97-AF65-F5344CB8AC3E}">
        <p14:creationId xmlns:p14="http://schemas.microsoft.com/office/powerpoint/2010/main" val="2462130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7372-87C3-4EA6-A8B1-EAD34D421E68}"/>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3B785778-7085-43F3-94A6-10209E89BFCE}"/>
              </a:ext>
            </a:extLst>
          </p:cNvPr>
          <p:cNvSpPr>
            <a:spLocks noGrp="1"/>
          </p:cNvSpPr>
          <p:nvPr>
            <p:ph idx="1"/>
          </p:nvPr>
        </p:nvSpPr>
        <p:spPr>
          <a:xfrm>
            <a:off x="406163" y="4167570"/>
            <a:ext cx="10930269" cy="2127104"/>
          </a:xfrm>
        </p:spPr>
        <p:txBody>
          <a:bodyPr/>
          <a:lstStyle/>
          <a:p>
            <a:r>
              <a:rPr lang="zh-CN" altLang="en-US" dirty="0"/>
              <a:t>图划分后，数据以何种方式进行通信效果最好</a:t>
            </a:r>
            <a:endParaRPr lang="en-US" altLang="zh-CN" dirty="0"/>
          </a:p>
          <a:p>
            <a:pPr lvl="1"/>
            <a:r>
              <a:rPr lang="zh-CN" altLang="en-US" b="1" dirty="0">
                <a:solidFill>
                  <a:srgbClr val="0000FF"/>
                </a:solidFill>
              </a:rPr>
              <a:t>消息推送机制</a:t>
            </a:r>
          </a:p>
        </p:txBody>
      </p:sp>
      <p:sp>
        <p:nvSpPr>
          <p:cNvPr id="4" name="Content Placeholder 2">
            <a:extLst>
              <a:ext uri="{FF2B5EF4-FFF2-40B4-BE49-F238E27FC236}">
                <a16:creationId xmlns:a16="http://schemas.microsoft.com/office/drawing/2014/main" id="{0468EF2B-339B-4E9C-AF99-B33FD3D25A7E}"/>
              </a:ext>
            </a:extLst>
          </p:cNvPr>
          <p:cNvSpPr txBox="1">
            <a:spLocks/>
          </p:cNvSpPr>
          <p:nvPr/>
        </p:nvSpPr>
        <p:spPr>
          <a:xfrm>
            <a:off x="630865" y="1174897"/>
            <a:ext cx="10930269" cy="2795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现在图数据的规模通常十分巨大，单一的内存无法存下所有图数据</a:t>
            </a:r>
            <a:endParaRPr lang="en-US" altLang="zh-CN" dirty="0"/>
          </a:p>
          <a:p>
            <a:pPr lvl="1"/>
            <a:r>
              <a:rPr lang="zh-CN" altLang="en-US" b="1" dirty="0">
                <a:solidFill>
                  <a:srgbClr val="0000FF"/>
                </a:solidFill>
              </a:rPr>
              <a:t>引入图划分</a:t>
            </a:r>
            <a:r>
              <a:rPr lang="zh-CN" altLang="en-US" dirty="0"/>
              <a:t>，但需要考虑</a:t>
            </a:r>
            <a:endParaRPr lang="en-US" altLang="zh-CN" dirty="0"/>
          </a:p>
          <a:p>
            <a:pPr lvl="1"/>
            <a:r>
              <a:rPr lang="zh-CN" altLang="en-US" b="1" dirty="0">
                <a:solidFill>
                  <a:srgbClr val="C00000"/>
                </a:solidFill>
              </a:rPr>
              <a:t>不同机器间的负载均衡问题</a:t>
            </a:r>
            <a:endParaRPr lang="en-US" altLang="zh-CN" b="1" dirty="0">
              <a:solidFill>
                <a:srgbClr val="C00000"/>
              </a:solidFill>
            </a:endParaRPr>
          </a:p>
          <a:p>
            <a:pPr lvl="1"/>
            <a:r>
              <a:rPr lang="zh-CN" altLang="en-US" b="1" dirty="0">
                <a:solidFill>
                  <a:srgbClr val="C00000"/>
                </a:solidFill>
              </a:rPr>
              <a:t>最小化通信开销</a:t>
            </a:r>
            <a:endParaRPr lang="en-US" altLang="zh-CN" b="1" dirty="0">
              <a:solidFill>
                <a:srgbClr val="C00000"/>
              </a:solidFill>
            </a:endParaRPr>
          </a:p>
          <a:p>
            <a:pPr lvl="1"/>
            <a:r>
              <a:rPr lang="zh-CN" altLang="en-US" b="1" dirty="0">
                <a:solidFill>
                  <a:srgbClr val="C00000"/>
                </a:solidFill>
              </a:rPr>
              <a:t>最大化每个计算节点的计算效率</a:t>
            </a:r>
            <a:endParaRPr lang="en-US" altLang="zh-CN" b="1" dirty="0">
              <a:solidFill>
                <a:srgbClr val="C00000"/>
              </a:solidFill>
            </a:endParaRPr>
          </a:p>
        </p:txBody>
      </p:sp>
      <p:sp>
        <p:nvSpPr>
          <p:cNvPr id="5" name="灯片编号占位符 4">
            <a:extLst>
              <a:ext uri="{FF2B5EF4-FFF2-40B4-BE49-F238E27FC236}">
                <a16:creationId xmlns:a16="http://schemas.microsoft.com/office/drawing/2014/main" id="{651F4DFC-33EA-3745-AFF5-012978218B72}"/>
              </a:ext>
            </a:extLst>
          </p:cNvPr>
          <p:cNvSpPr>
            <a:spLocks noGrp="1"/>
          </p:cNvSpPr>
          <p:nvPr>
            <p:ph type="sldNum" sz="quarter" idx="12"/>
          </p:nvPr>
        </p:nvSpPr>
        <p:spPr/>
        <p:txBody>
          <a:bodyPr/>
          <a:lstStyle/>
          <a:p>
            <a:fld id="{B13F0FA4-29F4-4B1D-A16B-0D7169EBD889}" type="slidenum">
              <a:rPr lang="en-US" smtClean="0"/>
              <a:t>53</a:t>
            </a:fld>
            <a:endParaRPr lang="en-US" dirty="0"/>
          </a:p>
        </p:txBody>
      </p:sp>
    </p:spTree>
    <p:extLst>
      <p:ext uri="{BB962C8B-B14F-4D97-AF65-F5344CB8AC3E}">
        <p14:creationId xmlns:p14="http://schemas.microsoft.com/office/powerpoint/2010/main" val="1424742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lstStyle/>
          <a:p>
            <a:r>
              <a:rPr lang="zh-CN" altLang="en-US" dirty="0"/>
              <a:t>图划分策略</a:t>
            </a:r>
          </a:p>
        </p:txBody>
      </p:sp>
      <p:sp>
        <p:nvSpPr>
          <p:cNvPr id="3" name="Content Placeholder 2">
            <a:extLst>
              <a:ext uri="{FF2B5EF4-FFF2-40B4-BE49-F238E27FC236}">
                <a16:creationId xmlns:a16="http://schemas.microsoft.com/office/drawing/2014/main" id="{A8F60B48-6CBF-4872-81B2-9950ADA335E5}"/>
              </a:ext>
            </a:extLst>
          </p:cNvPr>
          <p:cNvSpPr>
            <a:spLocks noGrp="1"/>
          </p:cNvSpPr>
          <p:nvPr>
            <p:ph idx="1"/>
          </p:nvPr>
        </p:nvSpPr>
        <p:spPr>
          <a:xfrm>
            <a:off x="680484" y="1160756"/>
            <a:ext cx="6016650" cy="5016207"/>
          </a:xfrm>
        </p:spPr>
        <p:txBody>
          <a:bodyPr/>
          <a:lstStyle/>
          <a:p>
            <a:r>
              <a:rPr lang="zh-CN" altLang="en-US" sz="2400" dirty="0"/>
              <a:t>图划分策略：图划分对负载均衡、计算节点通信、存储和计算效率有极大影响</a:t>
            </a:r>
            <a:endParaRPr lang="en-US" altLang="zh-CN" sz="2400" dirty="0"/>
          </a:p>
          <a:p>
            <a:pPr lvl="1"/>
            <a:r>
              <a:rPr lang="zh-CN" altLang="en-US" b="1" dirty="0">
                <a:solidFill>
                  <a:srgbClr val="0000FF"/>
                </a:solidFill>
              </a:rPr>
              <a:t>图划分原则：</a:t>
            </a:r>
            <a:r>
              <a:rPr lang="zh-CN" altLang="en-US" sz="2000" dirty="0"/>
              <a:t>保证负载均衡、减少边跨越划分块的次数</a:t>
            </a:r>
            <a:endParaRPr lang="en-US" altLang="zh-CN" sz="2000" dirty="0"/>
          </a:p>
          <a:p>
            <a:pPr lvl="1"/>
            <a:r>
              <a:rPr lang="zh-CN" altLang="en-US" b="1" dirty="0">
                <a:solidFill>
                  <a:srgbClr val="0000FF"/>
                </a:solidFill>
              </a:rPr>
              <a:t>图划分难点：</a:t>
            </a:r>
            <a:r>
              <a:rPr lang="zh-CN" altLang="en-US" sz="2000" dirty="0"/>
              <a:t>图一般符合幂律分布，使得图难以均匀分割，导致负载倾斜和数据局部性差</a:t>
            </a:r>
            <a:endParaRPr lang="zh-CN" altLang="en-US" dirty="0"/>
          </a:p>
        </p:txBody>
      </p:sp>
      <p:sp>
        <p:nvSpPr>
          <p:cNvPr id="4" name="Rectangle: Rounded Corners 3">
            <a:extLst>
              <a:ext uri="{FF2B5EF4-FFF2-40B4-BE49-F238E27FC236}">
                <a16:creationId xmlns:a16="http://schemas.microsoft.com/office/drawing/2014/main" id="{1D844A0B-0D82-4958-AFEC-28936035A30C}"/>
              </a:ext>
            </a:extLst>
          </p:cNvPr>
          <p:cNvSpPr/>
          <p:nvPr/>
        </p:nvSpPr>
        <p:spPr>
          <a:xfrm>
            <a:off x="6841067" y="1309940"/>
            <a:ext cx="4769685" cy="8892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图计算按照拓扑结构访问数据，会产生巨大通信开销，制约图计算性能</a:t>
            </a:r>
          </a:p>
        </p:txBody>
      </p:sp>
      <p:sp>
        <p:nvSpPr>
          <p:cNvPr id="6" name="Rectangle: Rounded Corners 5">
            <a:extLst>
              <a:ext uri="{FF2B5EF4-FFF2-40B4-BE49-F238E27FC236}">
                <a16:creationId xmlns:a16="http://schemas.microsoft.com/office/drawing/2014/main" id="{FD676F5C-DF92-418E-B0BE-C3618B9E5D35}"/>
              </a:ext>
            </a:extLst>
          </p:cNvPr>
          <p:cNvSpPr/>
          <p:nvPr/>
        </p:nvSpPr>
        <p:spPr>
          <a:xfrm>
            <a:off x="7003980" y="2539730"/>
            <a:ext cx="4402393" cy="8892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pPr>
            <a:r>
              <a:rPr lang="zh-CN" altLang="en-US" sz="2400" dirty="0">
                <a:solidFill>
                  <a:schemeClr val="tx1"/>
                </a:solidFill>
                <a:latin typeface="微软雅黑" panose="020B0503020204020204" pitchFamily="34" charset="-122"/>
                <a:ea typeface="微软雅黑" panose="020B0503020204020204" pitchFamily="34" charset="-122"/>
              </a:rPr>
              <a:t>良好的图划分，可以减少子图间网络通信开销</a:t>
            </a:r>
          </a:p>
        </p:txBody>
      </p:sp>
      <p:sp>
        <p:nvSpPr>
          <p:cNvPr id="9" name="Arrow: Down 8">
            <a:extLst>
              <a:ext uri="{FF2B5EF4-FFF2-40B4-BE49-F238E27FC236}">
                <a16:creationId xmlns:a16="http://schemas.microsoft.com/office/drawing/2014/main" id="{1E499A63-C0CD-4E63-AD6B-2ABC8081BC39}"/>
              </a:ext>
            </a:extLst>
          </p:cNvPr>
          <p:cNvSpPr/>
          <p:nvPr/>
        </p:nvSpPr>
        <p:spPr>
          <a:xfrm>
            <a:off x="9006921" y="2223486"/>
            <a:ext cx="396510" cy="316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C51E64-D172-4883-B809-F43F9FB7F8C7}"/>
              </a:ext>
            </a:extLst>
          </p:cNvPr>
          <p:cNvPicPr>
            <a:picLocks noChangeAspect="1"/>
          </p:cNvPicPr>
          <p:nvPr/>
        </p:nvPicPr>
        <p:blipFill>
          <a:blip r:embed="rId2"/>
          <a:stretch>
            <a:fillRect/>
          </a:stretch>
        </p:blipFill>
        <p:spPr>
          <a:xfrm>
            <a:off x="1924514" y="3445459"/>
            <a:ext cx="8342971" cy="3072024"/>
          </a:xfrm>
          <a:prstGeom prst="rect">
            <a:avLst/>
          </a:prstGeom>
        </p:spPr>
      </p:pic>
      <p:sp>
        <p:nvSpPr>
          <p:cNvPr id="7" name="灯片编号占位符 6">
            <a:extLst>
              <a:ext uri="{FF2B5EF4-FFF2-40B4-BE49-F238E27FC236}">
                <a16:creationId xmlns:a16="http://schemas.microsoft.com/office/drawing/2014/main" id="{847B8698-884C-6A4F-9520-49A6E747D41B}"/>
              </a:ext>
            </a:extLst>
          </p:cNvPr>
          <p:cNvSpPr>
            <a:spLocks noGrp="1"/>
          </p:cNvSpPr>
          <p:nvPr>
            <p:ph type="sldNum" sz="quarter" idx="12"/>
          </p:nvPr>
        </p:nvSpPr>
        <p:spPr/>
        <p:txBody>
          <a:bodyPr/>
          <a:lstStyle/>
          <a:p>
            <a:fld id="{B13F0FA4-29F4-4B1D-A16B-0D7169EBD889}" type="slidenum">
              <a:rPr lang="en-US" smtClean="0"/>
              <a:t>54</a:t>
            </a:fld>
            <a:endParaRPr lang="en-US" dirty="0"/>
          </a:p>
        </p:txBody>
      </p:sp>
    </p:spTree>
    <p:extLst>
      <p:ext uri="{BB962C8B-B14F-4D97-AF65-F5344CB8AC3E}">
        <p14:creationId xmlns:p14="http://schemas.microsoft.com/office/powerpoint/2010/main" val="7022634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lstStyle/>
          <a:p>
            <a:r>
              <a:rPr lang="zh-CN" altLang="en-US" dirty="0"/>
              <a:t>高度数节点划分挑战</a:t>
            </a:r>
          </a:p>
        </p:txBody>
      </p:sp>
      <p:pic>
        <p:nvPicPr>
          <p:cNvPr id="10" name="图片 9">
            <a:extLst>
              <a:ext uri="{FF2B5EF4-FFF2-40B4-BE49-F238E27FC236}">
                <a16:creationId xmlns:a16="http://schemas.microsoft.com/office/drawing/2014/main" id="{B5918F6E-8288-4A53-B10D-BC60D465B9AA}"/>
              </a:ext>
            </a:extLst>
          </p:cNvPr>
          <p:cNvPicPr>
            <a:picLocks noChangeAspect="1"/>
          </p:cNvPicPr>
          <p:nvPr/>
        </p:nvPicPr>
        <p:blipFill>
          <a:blip r:embed="rId2"/>
          <a:stretch>
            <a:fillRect/>
          </a:stretch>
        </p:blipFill>
        <p:spPr>
          <a:xfrm>
            <a:off x="1468568" y="1122451"/>
            <a:ext cx="9047032" cy="5273497"/>
          </a:xfrm>
          <a:prstGeom prst="rect">
            <a:avLst/>
          </a:prstGeom>
        </p:spPr>
      </p:pic>
      <p:sp>
        <p:nvSpPr>
          <p:cNvPr id="3" name="灯片编号占位符 2">
            <a:extLst>
              <a:ext uri="{FF2B5EF4-FFF2-40B4-BE49-F238E27FC236}">
                <a16:creationId xmlns:a16="http://schemas.microsoft.com/office/drawing/2014/main" id="{DBC06E97-A94E-0646-94DA-3872E836CD79}"/>
              </a:ext>
            </a:extLst>
          </p:cNvPr>
          <p:cNvSpPr>
            <a:spLocks noGrp="1"/>
          </p:cNvSpPr>
          <p:nvPr>
            <p:ph type="sldNum" sz="quarter" idx="12"/>
          </p:nvPr>
        </p:nvSpPr>
        <p:spPr/>
        <p:txBody>
          <a:bodyPr/>
          <a:lstStyle/>
          <a:p>
            <a:fld id="{B13F0FA4-29F4-4B1D-A16B-0D7169EBD889}" type="slidenum">
              <a:rPr lang="en-US" smtClean="0"/>
              <a:t>55</a:t>
            </a:fld>
            <a:endParaRPr lang="en-US" dirty="0"/>
          </a:p>
        </p:txBody>
      </p:sp>
    </p:spTree>
    <p:extLst>
      <p:ext uri="{BB962C8B-B14F-4D97-AF65-F5344CB8AC3E}">
        <p14:creationId xmlns:p14="http://schemas.microsoft.com/office/powerpoint/2010/main" val="26438507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normAutofit/>
          </a:bodyPr>
          <a:lstStyle/>
          <a:p>
            <a:r>
              <a:rPr lang="zh-CN" altLang="en-US" dirty="0"/>
              <a:t>高度数节点的图计算过程</a:t>
            </a:r>
          </a:p>
        </p:txBody>
      </p:sp>
      <p:pic>
        <p:nvPicPr>
          <p:cNvPr id="3" name="图片 2">
            <a:extLst>
              <a:ext uri="{FF2B5EF4-FFF2-40B4-BE49-F238E27FC236}">
                <a16:creationId xmlns:a16="http://schemas.microsoft.com/office/drawing/2014/main" id="{37075A60-3DBF-4FA7-A084-072ABA0CF29E}"/>
              </a:ext>
            </a:extLst>
          </p:cNvPr>
          <p:cNvPicPr>
            <a:picLocks noChangeAspect="1"/>
          </p:cNvPicPr>
          <p:nvPr/>
        </p:nvPicPr>
        <p:blipFill>
          <a:blip r:embed="rId2"/>
          <a:stretch>
            <a:fillRect/>
          </a:stretch>
        </p:blipFill>
        <p:spPr>
          <a:xfrm>
            <a:off x="1524456" y="1088578"/>
            <a:ext cx="9007621" cy="5425910"/>
          </a:xfrm>
          <a:prstGeom prst="rect">
            <a:avLst/>
          </a:prstGeom>
        </p:spPr>
      </p:pic>
      <p:sp>
        <p:nvSpPr>
          <p:cNvPr id="4" name="灯片编号占位符 3">
            <a:extLst>
              <a:ext uri="{FF2B5EF4-FFF2-40B4-BE49-F238E27FC236}">
                <a16:creationId xmlns:a16="http://schemas.microsoft.com/office/drawing/2014/main" id="{E13E45E4-6B48-A04F-A5F5-8595741033B1}"/>
              </a:ext>
            </a:extLst>
          </p:cNvPr>
          <p:cNvSpPr>
            <a:spLocks noGrp="1"/>
          </p:cNvSpPr>
          <p:nvPr>
            <p:ph type="sldNum" sz="quarter" idx="12"/>
          </p:nvPr>
        </p:nvSpPr>
        <p:spPr/>
        <p:txBody>
          <a:bodyPr/>
          <a:lstStyle/>
          <a:p>
            <a:fld id="{B13F0FA4-29F4-4B1D-A16B-0D7169EBD889}" type="slidenum">
              <a:rPr lang="en-US" smtClean="0"/>
              <a:t>56</a:t>
            </a:fld>
            <a:endParaRPr lang="en-US" dirty="0"/>
          </a:p>
        </p:txBody>
      </p:sp>
    </p:spTree>
    <p:extLst>
      <p:ext uri="{BB962C8B-B14F-4D97-AF65-F5344CB8AC3E}">
        <p14:creationId xmlns:p14="http://schemas.microsoft.com/office/powerpoint/2010/main" val="10553531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normAutofit/>
          </a:bodyPr>
          <a:lstStyle/>
          <a:p>
            <a:r>
              <a:rPr lang="zh-CN" altLang="en-US" dirty="0"/>
              <a:t>图的划分的直观理解</a:t>
            </a:r>
          </a:p>
        </p:txBody>
      </p:sp>
      <p:pic>
        <p:nvPicPr>
          <p:cNvPr id="4" name="图片 3">
            <a:extLst>
              <a:ext uri="{FF2B5EF4-FFF2-40B4-BE49-F238E27FC236}">
                <a16:creationId xmlns:a16="http://schemas.microsoft.com/office/drawing/2014/main" id="{D84428D7-F438-490A-BBF4-F42D6A7ED2EF}"/>
              </a:ext>
            </a:extLst>
          </p:cNvPr>
          <p:cNvPicPr>
            <a:picLocks noChangeAspect="1"/>
          </p:cNvPicPr>
          <p:nvPr/>
        </p:nvPicPr>
        <p:blipFill>
          <a:blip r:embed="rId2"/>
          <a:stretch>
            <a:fillRect/>
          </a:stretch>
        </p:blipFill>
        <p:spPr>
          <a:xfrm>
            <a:off x="1828430" y="1056829"/>
            <a:ext cx="8535140" cy="5387807"/>
          </a:xfrm>
          <a:prstGeom prst="rect">
            <a:avLst/>
          </a:prstGeom>
        </p:spPr>
      </p:pic>
      <p:sp>
        <p:nvSpPr>
          <p:cNvPr id="3" name="灯片编号占位符 2">
            <a:extLst>
              <a:ext uri="{FF2B5EF4-FFF2-40B4-BE49-F238E27FC236}">
                <a16:creationId xmlns:a16="http://schemas.microsoft.com/office/drawing/2014/main" id="{EA49F21F-AA83-3648-BE68-2054F8655D0B}"/>
              </a:ext>
            </a:extLst>
          </p:cNvPr>
          <p:cNvSpPr>
            <a:spLocks noGrp="1"/>
          </p:cNvSpPr>
          <p:nvPr>
            <p:ph type="sldNum" sz="quarter" idx="12"/>
          </p:nvPr>
        </p:nvSpPr>
        <p:spPr/>
        <p:txBody>
          <a:bodyPr/>
          <a:lstStyle/>
          <a:p>
            <a:fld id="{B13F0FA4-29F4-4B1D-A16B-0D7169EBD889}" type="slidenum">
              <a:rPr lang="en-US" smtClean="0"/>
              <a:t>57</a:t>
            </a:fld>
            <a:endParaRPr lang="en-US" dirty="0"/>
          </a:p>
        </p:txBody>
      </p:sp>
    </p:spTree>
    <p:extLst>
      <p:ext uri="{BB962C8B-B14F-4D97-AF65-F5344CB8AC3E}">
        <p14:creationId xmlns:p14="http://schemas.microsoft.com/office/powerpoint/2010/main" val="624611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7C93-E24A-4D0D-B2FF-800CB0F2C9D7}"/>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4B3BEA49-476B-4A2D-80BE-A51EC17FAAAC}"/>
              </a:ext>
            </a:extLst>
          </p:cNvPr>
          <p:cNvSpPr>
            <a:spLocks noGrp="1"/>
          </p:cNvSpPr>
          <p:nvPr>
            <p:ph idx="1"/>
          </p:nvPr>
        </p:nvSpPr>
        <p:spPr/>
        <p:txBody>
          <a:bodyPr/>
          <a:lstStyle/>
          <a:p>
            <a:r>
              <a:rPr lang="zh-CN" altLang="en-US" dirty="0"/>
              <a:t>图计算中图划分方法：</a:t>
            </a:r>
            <a:endParaRPr lang="en-US" altLang="zh-CN" dirty="0"/>
          </a:p>
          <a:p>
            <a:pPr lvl="1"/>
            <a:r>
              <a:rPr lang="zh-CN" altLang="en-US" dirty="0">
                <a:solidFill>
                  <a:srgbClr val="0000FF"/>
                </a:solidFill>
              </a:rPr>
              <a:t>以边为中心的划分</a:t>
            </a:r>
            <a:endParaRPr lang="en-US" altLang="zh-CN" dirty="0">
              <a:solidFill>
                <a:srgbClr val="0000FF"/>
              </a:solidFill>
            </a:endParaRPr>
          </a:p>
          <a:p>
            <a:pPr lvl="1"/>
            <a:r>
              <a:rPr lang="zh-CN" altLang="en-US" dirty="0" smtClean="0">
                <a:solidFill>
                  <a:srgbClr val="0000FF"/>
                </a:solidFill>
              </a:rPr>
              <a:t>以</a:t>
            </a:r>
            <a:r>
              <a:rPr lang="zh-CN" altLang="en-US" dirty="0">
                <a:solidFill>
                  <a:srgbClr val="0000FF"/>
                </a:solidFill>
              </a:rPr>
              <a:t>顶点为中心的划分</a:t>
            </a:r>
            <a:endParaRPr lang="en-US" altLang="zh-CN" dirty="0">
              <a:solidFill>
                <a:srgbClr val="0000FF"/>
              </a:solidFill>
            </a:endParaRPr>
          </a:p>
          <a:p>
            <a:pPr lvl="1"/>
            <a:r>
              <a:rPr lang="zh-CN" altLang="en-US" dirty="0" smtClean="0">
                <a:solidFill>
                  <a:srgbClr val="0000FF"/>
                </a:solidFill>
              </a:rPr>
              <a:t>混合</a:t>
            </a:r>
            <a:r>
              <a:rPr lang="zh-CN" altLang="en-US" dirty="0">
                <a:solidFill>
                  <a:srgbClr val="0000FF"/>
                </a:solidFill>
              </a:rPr>
              <a:t>的划分方法</a:t>
            </a:r>
          </a:p>
        </p:txBody>
      </p:sp>
      <p:grpSp>
        <p:nvGrpSpPr>
          <p:cNvPr id="114" name="Group 113">
            <a:extLst>
              <a:ext uri="{FF2B5EF4-FFF2-40B4-BE49-F238E27FC236}">
                <a16:creationId xmlns:a16="http://schemas.microsoft.com/office/drawing/2014/main" id="{72C700BC-69DB-40FF-A102-889F84CCAAF4}"/>
              </a:ext>
            </a:extLst>
          </p:cNvPr>
          <p:cNvGrpSpPr/>
          <p:nvPr/>
        </p:nvGrpSpPr>
        <p:grpSpPr>
          <a:xfrm>
            <a:off x="4413846" y="1858010"/>
            <a:ext cx="7351267" cy="4501515"/>
            <a:chOff x="375920" y="1383030"/>
            <a:chExt cx="7351267" cy="4501515"/>
          </a:xfrm>
        </p:grpSpPr>
        <p:sp>
          <p:nvSpPr>
            <p:cNvPr id="4" name="椭圆 2">
              <a:extLst>
                <a:ext uri="{FF2B5EF4-FFF2-40B4-BE49-F238E27FC236}">
                  <a16:creationId xmlns:a16="http://schemas.microsoft.com/office/drawing/2014/main" id="{D40AB409-D49C-4925-AF8C-9672A513CB24}"/>
                </a:ext>
              </a:extLst>
            </p:cNvPr>
            <p:cNvSpPr/>
            <p:nvPr/>
          </p:nvSpPr>
          <p:spPr>
            <a:xfrm>
              <a:off x="1311910" y="16643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5" name="椭圆 3">
              <a:extLst>
                <a:ext uri="{FF2B5EF4-FFF2-40B4-BE49-F238E27FC236}">
                  <a16:creationId xmlns:a16="http://schemas.microsoft.com/office/drawing/2014/main" id="{8C097C6E-7291-4E22-B3A0-7D67C397FA01}"/>
                </a:ext>
              </a:extLst>
            </p:cNvPr>
            <p:cNvSpPr/>
            <p:nvPr/>
          </p:nvSpPr>
          <p:spPr>
            <a:xfrm>
              <a:off x="83502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 name="椭圆 4">
              <a:extLst>
                <a:ext uri="{FF2B5EF4-FFF2-40B4-BE49-F238E27FC236}">
                  <a16:creationId xmlns:a16="http://schemas.microsoft.com/office/drawing/2014/main" id="{11B3B0D5-5E1C-4F0A-AE73-77114CBF9AE9}"/>
                </a:ext>
              </a:extLst>
            </p:cNvPr>
            <p:cNvSpPr/>
            <p:nvPr/>
          </p:nvSpPr>
          <p:spPr>
            <a:xfrm>
              <a:off x="1311910"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 name="椭圆 5">
              <a:extLst>
                <a:ext uri="{FF2B5EF4-FFF2-40B4-BE49-F238E27FC236}">
                  <a16:creationId xmlns:a16="http://schemas.microsoft.com/office/drawing/2014/main" id="{30B711B4-9D39-400B-88F9-6BD94736DA2A}"/>
                </a:ext>
              </a:extLst>
            </p:cNvPr>
            <p:cNvSpPr/>
            <p:nvPr/>
          </p:nvSpPr>
          <p:spPr>
            <a:xfrm>
              <a:off x="176466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8" name="椭圆 8">
              <a:extLst>
                <a:ext uri="{FF2B5EF4-FFF2-40B4-BE49-F238E27FC236}">
                  <a16:creationId xmlns:a16="http://schemas.microsoft.com/office/drawing/2014/main" id="{694CC7EB-9F1E-4776-8134-03C1B93279D9}"/>
                </a:ext>
              </a:extLst>
            </p:cNvPr>
            <p:cNvSpPr/>
            <p:nvPr/>
          </p:nvSpPr>
          <p:spPr>
            <a:xfrm>
              <a:off x="1311910"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9" name="椭圆 9">
              <a:extLst>
                <a:ext uri="{FF2B5EF4-FFF2-40B4-BE49-F238E27FC236}">
                  <a16:creationId xmlns:a16="http://schemas.microsoft.com/office/drawing/2014/main" id="{AF388071-9411-4267-A316-96C909A465F0}"/>
                </a:ext>
              </a:extLst>
            </p:cNvPr>
            <p:cNvSpPr/>
            <p:nvPr/>
          </p:nvSpPr>
          <p:spPr>
            <a:xfrm>
              <a:off x="1764665"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0" name="曲线连接符 10">
              <a:extLst>
                <a:ext uri="{FF2B5EF4-FFF2-40B4-BE49-F238E27FC236}">
                  <a16:creationId xmlns:a16="http://schemas.microsoft.com/office/drawing/2014/main" id="{07F3F069-5A38-4AF1-BC65-EF0D121A2F3A}"/>
                </a:ext>
              </a:extLst>
            </p:cNvPr>
            <p:cNvCxnSpPr>
              <a:stCxn id="7" idx="0"/>
              <a:endCxn id="4" idx="6"/>
            </p:cNvCxnSpPr>
            <p:nvPr/>
          </p:nvCxnSpPr>
          <p:spPr>
            <a:xfrm rot="16200000" flipV="1">
              <a:off x="1610360" y="1807845"/>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1">
              <a:extLst>
                <a:ext uri="{FF2B5EF4-FFF2-40B4-BE49-F238E27FC236}">
                  <a16:creationId xmlns:a16="http://schemas.microsoft.com/office/drawing/2014/main" id="{8A7BDF17-C061-432C-A45A-0A57242EAFE2}"/>
                </a:ext>
              </a:extLst>
            </p:cNvPr>
            <p:cNvCxnSpPr>
              <a:stCxn id="8" idx="2"/>
              <a:endCxn id="5" idx="4"/>
            </p:cNvCxnSpPr>
            <p:nvPr/>
          </p:nvCxnSpPr>
          <p:spPr>
            <a:xfrm rot="10800000">
              <a:off x="980440" y="240855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2">
              <a:extLst>
                <a:ext uri="{FF2B5EF4-FFF2-40B4-BE49-F238E27FC236}">
                  <a16:creationId xmlns:a16="http://schemas.microsoft.com/office/drawing/2014/main" id="{C1657398-F9CE-42B7-BA6E-A0D233593245}"/>
                </a:ext>
              </a:extLst>
            </p:cNvPr>
            <p:cNvCxnSpPr>
              <a:stCxn id="6" idx="0"/>
              <a:endCxn id="4" idx="4"/>
            </p:cNvCxnSpPr>
            <p:nvPr/>
          </p:nvCxnSpPr>
          <p:spPr>
            <a:xfrm flipV="1">
              <a:off x="1457960" y="196532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3">
              <a:extLst>
                <a:ext uri="{FF2B5EF4-FFF2-40B4-BE49-F238E27FC236}">
                  <a16:creationId xmlns:a16="http://schemas.microsoft.com/office/drawing/2014/main" id="{5F5EFB6C-0941-4444-8307-2CEF0F58C61B}"/>
                </a:ext>
              </a:extLst>
            </p:cNvPr>
            <p:cNvCxnSpPr>
              <a:stCxn id="6" idx="1"/>
              <a:endCxn id="5" idx="7"/>
            </p:cNvCxnSpPr>
            <p:nvPr/>
          </p:nvCxnSpPr>
          <p:spPr>
            <a:xfrm flipH="1">
              <a:off x="1084580" y="215138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4">
              <a:extLst>
                <a:ext uri="{FF2B5EF4-FFF2-40B4-BE49-F238E27FC236}">
                  <a16:creationId xmlns:a16="http://schemas.microsoft.com/office/drawing/2014/main" id="{F7522D3C-11FD-42EA-A402-30496F9DC16E}"/>
                </a:ext>
              </a:extLst>
            </p:cNvPr>
            <p:cNvCxnSpPr>
              <a:stCxn id="5" idx="5"/>
              <a:endCxn id="6" idx="3"/>
            </p:cNvCxnSpPr>
            <p:nvPr/>
          </p:nvCxnSpPr>
          <p:spPr>
            <a:xfrm>
              <a:off x="1084580" y="236474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4F5853B4-063D-4B0A-9C80-D5EB32D7081A}"/>
                </a:ext>
              </a:extLst>
            </p:cNvPr>
            <p:cNvCxnSpPr>
              <a:stCxn id="8" idx="0"/>
              <a:endCxn id="6" idx="4"/>
            </p:cNvCxnSpPr>
            <p:nvPr/>
          </p:nvCxnSpPr>
          <p:spPr>
            <a:xfrm flipV="1">
              <a:off x="1457960"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6">
              <a:extLst>
                <a:ext uri="{FF2B5EF4-FFF2-40B4-BE49-F238E27FC236}">
                  <a16:creationId xmlns:a16="http://schemas.microsoft.com/office/drawing/2014/main" id="{FC0DF0B3-8C13-4D2B-B667-A18BAD7C6DFE}"/>
                </a:ext>
              </a:extLst>
            </p:cNvPr>
            <p:cNvCxnSpPr>
              <a:stCxn id="7" idx="2"/>
              <a:endCxn id="6" idx="6"/>
            </p:cNvCxnSpPr>
            <p:nvPr/>
          </p:nvCxnSpPr>
          <p:spPr>
            <a:xfrm flipH="1">
              <a:off x="1604010" y="225806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7">
              <a:extLst>
                <a:ext uri="{FF2B5EF4-FFF2-40B4-BE49-F238E27FC236}">
                  <a16:creationId xmlns:a16="http://schemas.microsoft.com/office/drawing/2014/main" id="{5FAE37C5-F654-4E08-9149-DDEA0FDF6B5D}"/>
                </a:ext>
              </a:extLst>
            </p:cNvPr>
            <p:cNvCxnSpPr>
              <a:stCxn id="7" idx="4"/>
              <a:endCxn id="9" idx="0"/>
            </p:cNvCxnSpPr>
            <p:nvPr/>
          </p:nvCxnSpPr>
          <p:spPr>
            <a:xfrm>
              <a:off x="1910715"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A997EDA0-6912-4EB8-AD7E-669325023756}"/>
                </a:ext>
              </a:extLst>
            </p:cNvPr>
            <p:cNvCxnSpPr>
              <a:stCxn id="9" idx="1"/>
              <a:endCxn id="6" idx="5"/>
            </p:cNvCxnSpPr>
            <p:nvPr/>
          </p:nvCxnSpPr>
          <p:spPr>
            <a:xfrm flipH="1" flipV="1">
              <a:off x="1561465" y="236474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21">
              <a:extLst>
                <a:ext uri="{FF2B5EF4-FFF2-40B4-BE49-F238E27FC236}">
                  <a16:creationId xmlns:a16="http://schemas.microsoft.com/office/drawing/2014/main" id="{4DD817D5-8E32-474B-9517-6C9AB866DF15}"/>
                </a:ext>
              </a:extLst>
            </p:cNvPr>
            <p:cNvSpPr/>
            <p:nvPr/>
          </p:nvSpPr>
          <p:spPr>
            <a:xfrm>
              <a:off x="3078480" y="16167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 name="椭圆 22">
              <a:extLst>
                <a:ext uri="{FF2B5EF4-FFF2-40B4-BE49-F238E27FC236}">
                  <a16:creationId xmlns:a16="http://schemas.microsoft.com/office/drawing/2014/main" id="{3F303A11-1B0E-4748-B0EC-96B8476AC1D5}"/>
                </a:ext>
              </a:extLst>
            </p:cNvPr>
            <p:cNvSpPr/>
            <p:nvPr/>
          </p:nvSpPr>
          <p:spPr>
            <a:xfrm>
              <a:off x="2601595"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 name="椭圆 23">
              <a:extLst>
                <a:ext uri="{FF2B5EF4-FFF2-40B4-BE49-F238E27FC236}">
                  <a16:creationId xmlns:a16="http://schemas.microsoft.com/office/drawing/2014/main" id="{CCFB4B9A-80CC-499E-8655-4AFA981A6E5D}"/>
                </a:ext>
              </a:extLst>
            </p:cNvPr>
            <p:cNvSpPr/>
            <p:nvPr/>
          </p:nvSpPr>
          <p:spPr>
            <a:xfrm>
              <a:off x="3078480"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2" name="椭圆 24">
              <a:extLst>
                <a:ext uri="{FF2B5EF4-FFF2-40B4-BE49-F238E27FC236}">
                  <a16:creationId xmlns:a16="http://schemas.microsoft.com/office/drawing/2014/main" id="{3D36218F-E1C8-4F18-BFE0-43D0CBA3401A}"/>
                </a:ext>
              </a:extLst>
            </p:cNvPr>
            <p:cNvSpPr/>
            <p:nvPr/>
          </p:nvSpPr>
          <p:spPr>
            <a:xfrm>
              <a:off x="353123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 name="椭圆 25">
              <a:extLst>
                <a:ext uri="{FF2B5EF4-FFF2-40B4-BE49-F238E27FC236}">
                  <a16:creationId xmlns:a16="http://schemas.microsoft.com/office/drawing/2014/main" id="{8A48121C-0840-48FC-B7AC-1A139325E1DA}"/>
                </a:ext>
              </a:extLst>
            </p:cNvPr>
            <p:cNvSpPr/>
            <p:nvPr/>
          </p:nvSpPr>
          <p:spPr>
            <a:xfrm>
              <a:off x="3078480"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4" name="椭圆 26">
              <a:extLst>
                <a:ext uri="{FF2B5EF4-FFF2-40B4-BE49-F238E27FC236}">
                  <a16:creationId xmlns:a16="http://schemas.microsoft.com/office/drawing/2014/main" id="{A666993F-0B1E-4D9A-82B9-C23311C4F20D}"/>
                </a:ext>
              </a:extLst>
            </p:cNvPr>
            <p:cNvSpPr/>
            <p:nvPr/>
          </p:nvSpPr>
          <p:spPr>
            <a:xfrm>
              <a:off x="3531235"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5" name="曲线连接符 28">
              <a:extLst>
                <a:ext uri="{FF2B5EF4-FFF2-40B4-BE49-F238E27FC236}">
                  <a16:creationId xmlns:a16="http://schemas.microsoft.com/office/drawing/2014/main" id="{24A69546-A191-4945-9A73-E721663EDC5A}"/>
                </a:ext>
              </a:extLst>
            </p:cNvPr>
            <p:cNvCxnSpPr>
              <a:stCxn id="23" idx="2"/>
              <a:endCxn id="20" idx="4"/>
            </p:cNvCxnSpPr>
            <p:nvPr/>
          </p:nvCxnSpPr>
          <p:spPr>
            <a:xfrm rot="10800000">
              <a:off x="274701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a:extLst>
                <a:ext uri="{FF2B5EF4-FFF2-40B4-BE49-F238E27FC236}">
                  <a16:creationId xmlns:a16="http://schemas.microsoft.com/office/drawing/2014/main" id="{018C8887-F4D0-4DC6-A511-D2AAADE91FE5}"/>
                </a:ext>
              </a:extLst>
            </p:cNvPr>
            <p:cNvCxnSpPr>
              <a:stCxn id="21" idx="0"/>
              <a:endCxn id="19" idx="4"/>
            </p:cNvCxnSpPr>
            <p:nvPr/>
          </p:nvCxnSpPr>
          <p:spPr>
            <a:xfrm flipV="1">
              <a:off x="3224530" y="191770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0">
              <a:extLst>
                <a:ext uri="{FF2B5EF4-FFF2-40B4-BE49-F238E27FC236}">
                  <a16:creationId xmlns:a16="http://schemas.microsoft.com/office/drawing/2014/main" id="{4F2213E8-D725-40A0-8DC2-C6E7D45F8FC2}"/>
                </a:ext>
              </a:extLst>
            </p:cNvPr>
            <p:cNvCxnSpPr>
              <a:stCxn id="21" idx="1"/>
              <a:endCxn id="20" idx="7"/>
            </p:cNvCxnSpPr>
            <p:nvPr/>
          </p:nvCxnSpPr>
          <p:spPr>
            <a:xfrm flipH="1">
              <a:off x="2851150" y="210375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1">
              <a:extLst>
                <a:ext uri="{FF2B5EF4-FFF2-40B4-BE49-F238E27FC236}">
                  <a16:creationId xmlns:a16="http://schemas.microsoft.com/office/drawing/2014/main" id="{BB42A742-F3B8-4F9C-8658-7CB6288E6D75}"/>
                </a:ext>
              </a:extLst>
            </p:cNvPr>
            <p:cNvCxnSpPr>
              <a:stCxn id="20" idx="5"/>
              <a:endCxn id="21" idx="3"/>
            </p:cNvCxnSpPr>
            <p:nvPr/>
          </p:nvCxnSpPr>
          <p:spPr>
            <a:xfrm>
              <a:off x="2851150" y="231711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2">
              <a:extLst>
                <a:ext uri="{FF2B5EF4-FFF2-40B4-BE49-F238E27FC236}">
                  <a16:creationId xmlns:a16="http://schemas.microsoft.com/office/drawing/2014/main" id="{F1EBDA86-A841-4085-BC5E-652B554F448F}"/>
                </a:ext>
              </a:extLst>
            </p:cNvPr>
            <p:cNvCxnSpPr>
              <a:stCxn id="23" idx="0"/>
              <a:endCxn id="21" idx="4"/>
            </p:cNvCxnSpPr>
            <p:nvPr/>
          </p:nvCxnSpPr>
          <p:spPr>
            <a:xfrm flipV="1">
              <a:off x="3224530"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3">
              <a:extLst>
                <a:ext uri="{FF2B5EF4-FFF2-40B4-BE49-F238E27FC236}">
                  <a16:creationId xmlns:a16="http://schemas.microsoft.com/office/drawing/2014/main" id="{514B4F42-E294-4BE1-AC09-C002C379C038}"/>
                </a:ext>
              </a:extLst>
            </p:cNvPr>
            <p:cNvCxnSpPr>
              <a:stCxn id="22" idx="2"/>
              <a:endCxn id="21" idx="6"/>
            </p:cNvCxnSpPr>
            <p:nvPr/>
          </p:nvCxnSpPr>
          <p:spPr>
            <a:xfrm flipH="1">
              <a:off x="3370580" y="221043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4">
              <a:extLst>
                <a:ext uri="{FF2B5EF4-FFF2-40B4-BE49-F238E27FC236}">
                  <a16:creationId xmlns:a16="http://schemas.microsoft.com/office/drawing/2014/main" id="{E219D089-9138-42BF-AE4E-A183693B1286}"/>
                </a:ext>
              </a:extLst>
            </p:cNvPr>
            <p:cNvCxnSpPr>
              <a:stCxn id="22" idx="4"/>
              <a:endCxn id="24" idx="0"/>
            </p:cNvCxnSpPr>
            <p:nvPr/>
          </p:nvCxnSpPr>
          <p:spPr>
            <a:xfrm>
              <a:off x="367728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5">
              <a:extLst>
                <a:ext uri="{FF2B5EF4-FFF2-40B4-BE49-F238E27FC236}">
                  <a16:creationId xmlns:a16="http://schemas.microsoft.com/office/drawing/2014/main" id="{A269C835-8931-4880-89AB-AD068CDC675E}"/>
                </a:ext>
              </a:extLst>
            </p:cNvPr>
            <p:cNvCxnSpPr>
              <a:stCxn id="24" idx="1"/>
              <a:endCxn id="21" idx="5"/>
            </p:cNvCxnSpPr>
            <p:nvPr/>
          </p:nvCxnSpPr>
          <p:spPr>
            <a:xfrm flipH="1" flipV="1">
              <a:off x="3328035" y="231711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6">
              <a:extLst>
                <a:ext uri="{FF2B5EF4-FFF2-40B4-BE49-F238E27FC236}">
                  <a16:creationId xmlns:a16="http://schemas.microsoft.com/office/drawing/2014/main" id="{D2BAF3CB-1289-489B-B994-CA36EEB8D93F}"/>
                </a:ext>
              </a:extLst>
            </p:cNvPr>
            <p:cNvSpPr/>
            <p:nvPr/>
          </p:nvSpPr>
          <p:spPr>
            <a:xfrm>
              <a:off x="4640580" y="16205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34" name="椭圆 37">
              <a:extLst>
                <a:ext uri="{FF2B5EF4-FFF2-40B4-BE49-F238E27FC236}">
                  <a16:creationId xmlns:a16="http://schemas.microsoft.com/office/drawing/2014/main" id="{F799FD1F-F0F7-4C56-BF14-978E3B6B1379}"/>
                </a:ext>
              </a:extLst>
            </p:cNvPr>
            <p:cNvSpPr/>
            <p:nvPr/>
          </p:nvSpPr>
          <p:spPr>
            <a:xfrm>
              <a:off x="4640580" y="20637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5" name="椭圆 38">
              <a:extLst>
                <a:ext uri="{FF2B5EF4-FFF2-40B4-BE49-F238E27FC236}">
                  <a16:creationId xmlns:a16="http://schemas.microsoft.com/office/drawing/2014/main" id="{8DA01772-59D3-4D44-9A22-95218F0F3789}"/>
                </a:ext>
              </a:extLst>
            </p:cNvPr>
            <p:cNvSpPr/>
            <p:nvPr/>
          </p:nvSpPr>
          <p:spPr>
            <a:xfrm>
              <a:off x="5093335" y="20637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36" name="椭圆 39">
              <a:extLst>
                <a:ext uri="{FF2B5EF4-FFF2-40B4-BE49-F238E27FC236}">
                  <a16:creationId xmlns:a16="http://schemas.microsoft.com/office/drawing/2014/main" id="{7E10FF42-F2C2-4146-9701-2D656C66F397}"/>
                </a:ext>
              </a:extLst>
            </p:cNvPr>
            <p:cNvSpPr/>
            <p:nvPr/>
          </p:nvSpPr>
          <p:spPr>
            <a:xfrm>
              <a:off x="5093335" y="26028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37" name="曲线连接符 40">
              <a:extLst>
                <a:ext uri="{FF2B5EF4-FFF2-40B4-BE49-F238E27FC236}">
                  <a16:creationId xmlns:a16="http://schemas.microsoft.com/office/drawing/2014/main" id="{D9C35245-BA70-44A5-87FC-C6EE530CC616}"/>
                </a:ext>
              </a:extLst>
            </p:cNvPr>
            <p:cNvCxnSpPr>
              <a:stCxn id="35" idx="0"/>
              <a:endCxn id="33" idx="6"/>
            </p:cNvCxnSpPr>
            <p:nvPr/>
          </p:nvCxnSpPr>
          <p:spPr>
            <a:xfrm rot="16200000" flipV="1">
              <a:off x="4939665" y="17640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41">
              <a:extLst>
                <a:ext uri="{FF2B5EF4-FFF2-40B4-BE49-F238E27FC236}">
                  <a16:creationId xmlns:a16="http://schemas.microsoft.com/office/drawing/2014/main" id="{161BFC65-B26C-4853-B5ED-C2D097385B67}"/>
                </a:ext>
              </a:extLst>
            </p:cNvPr>
            <p:cNvCxnSpPr>
              <a:stCxn id="35" idx="2"/>
              <a:endCxn id="34" idx="6"/>
            </p:cNvCxnSpPr>
            <p:nvPr/>
          </p:nvCxnSpPr>
          <p:spPr>
            <a:xfrm flipH="1">
              <a:off x="4932680" y="221424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2">
              <a:extLst>
                <a:ext uri="{FF2B5EF4-FFF2-40B4-BE49-F238E27FC236}">
                  <a16:creationId xmlns:a16="http://schemas.microsoft.com/office/drawing/2014/main" id="{207F81DA-D204-43D6-9574-FFCC5351F74B}"/>
                </a:ext>
              </a:extLst>
            </p:cNvPr>
            <p:cNvCxnSpPr>
              <a:stCxn id="35" idx="4"/>
              <a:endCxn id="36" idx="0"/>
            </p:cNvCxnSpPr>
            <p:nvPr/>
          </p:nvCxnSpPr>
          <p:spPr>
            <a:xfrm>
              <a:off x="5239385" y="236474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3">
              <a:extLst>
                <a:ext uri="{FF2B5EF4-FFF2-40B4-BE49-F238E27FC236}">
                  <a16:creationId xmlns:a16="http://schemas.microsoft.com/office/drawing/2014/main" id="{2A000DF9-D912-4444-B9CE-7AB9502B2B55}"/>
                </a:ext>
              </a:extLst>
            </p:cNvPr>
            <p:cNvCxnSpPr>
              <a:stCxn id="36" idx="1"/>
              <a:endCxn id="34" idx="5"/>
            </p:cNvCxnSpPr>
            <p:nvPr/>
          </p:nvCxnSpPr>
          <p:spPr>
            <a:xfrm flipH="1" flipV="1">
              <a:off x="4890135" y="232092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4">
              <a:extLst>
                <a:ext uri="{FF2B5EF4-FFF2-40B4-BE49-F238E27FC236}">
                  <a16:creationId xmlns:a16="http://schemas.microsoft.com/office/drawing/2014/main" id="{F27F07CE-7A7C-4DED-97AE-3380355A59EE}"/>
                </a:ext>
              </a:extLst>
            </p:cNvPr>
            <p:cNvSpPr txBox="1"/>
            <p:nvPr/>
          </p:nvSpPr>
          <p:spPr>
            <a:xfrm>
              <a:off x="3531235" y="1477645"/>
              <a:ext cx="708660" cy="337185"/>
            </a:xfrm>
            <a:prstGeom prst="rect">
              <a:avLst/>
            </a:prstGeom>
            <a:noFill/>
          </p:spPr>
          <p:txBody>
            <a:bodyPr wrap="none" rtlCol="0">
              <a:spAutoFit/>
            </a:bodyPr>
            <a:lstStyle/>
            <a:p>
              <a:r>
                <a:rPr lang="en-US" altLang="zh-CN" sz="1600"/>
                <a:t>mirror</a:t>
              </a:r>
            </a:p>
          </p:txBody>
        </p:sp>
        <p:cxnSp>
          <p:nvCxnSpPr>
            <p:cNvPr id="42" name="直接箭头连接符 45">
              <a:extLst>
                <a:ext uri="{FF2B5EF4-FFF2-40B4-BE49-F238E27FC236}">
                  <a16:creationId xmlns:a16="http://schemas.microsoft.com/office/drawing/2014/main" id="{52799722-4373-47AF-80AB-5739F924A998}"/>
                </a:ext>
              </a:extLst>
            </p:cNvPr>
            <p:cNvCxnSpPr>
              <a:stCxn id="41" idx="1"/>
              <a:endCxn id="19" idx="6"/>
            </p:cNvCxnSpPr>
            <p:nvPr/>
          </p:nvCxnSpPr>
          <p:spPr>
            <a:xfrm flipH="1">
              <a:off x="3370580" y="1646555"/>
              <a:ext cx="160655" cy="12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椭圆 46">
              <a:extLst>
                <a:ext uri="{FF2B5EF4-FFF2-40B4-BE49-F238E27FC236}">
                  <a16:creationId xmlns:a16="http://schemas.microsoft.com/office/drawing/2014/main" id="{9552914E-277B-4E37-9E33-A01EEA0A094D}"/>
                </a:ext>
              </a:extLst>
            </p:cNvPr>
            <p:cNvSpPr/>
            <p:nvPr/>
          </p:nvSpPr>
          <p:spPr>
            <a:xfrm>
              <a:off x="6368415" y="161671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7">
              <a:extLst>
                <a:ext uri="{FF2B5EF4-FFF2-40B4-BE49-F238E27FC236}">
                  <a16:creationId xmlns:a16="http://schemas.microsoft.com/office/drawing/2014/main" id="{DD97552C-6214-4B34-82DF-F76718B2A8C8}"/>
                </a:ext>
              </a:extLst>
            </p:cNvPr>
            <p:cNvSpPr/>
            <p:nvPr/>
          </p:nvSpPr>
          <p:spPr>
            <a:xfrm>
              <a:off x="589153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45" name="椭圆 48">
              <a:extLst>
                <a:ext uri="{FF2B5EF4-FFF2-40B4-BE49-F238E27FC236}">
                  <a16:creationId xmlns:a16="http://schemas.microsoft.com/office/drawing/2014/main" id="{0F3B7709-4073-4A72-884C-DF38615CB569}"/>
                </a:ext>
              </a:extLst>
            </p:cNvPr>
            <p:cNvSpPr/>
            <p:nvPr/>
          </p:nvSpPr>
          <p:spPr>
            <a:xfrm>
              <a:off x="636841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6" name="椭圆 49">
              <a:extLst>
                <a:ext uri="{FF2B5EF4-FFF2-40B4-BE49-F238E27FC236}">
                  <a16:creationId xmlns:a16="http://schemas.microsoft.com/office/drawing/2014/main" id="{C13461D0-354F-40E2-A377-21179DCF8D1E}"/>
                </a:ext>
              </a:extLst>
            </p:cNvPr>
            <p:cNvSpPr/>
            <p:nvPr/>
          </p:nvSpPr>
          <p:spPr>
            <a:xfrm>
              <a:off x="682117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7" name="椭圆 50">
              <a:extLst>
                <a:ext uri="{FF2B5EF4-FFF2-40B4-BE49-F238E27FC236}">
                  <a16:creationId xmlns:a16="http://schemas.microsoft.com/office/drawing/2014/main" id="{36A3E6D2-B8BD-47B6-8A2F-83A0591632DB}"/>
                </a:ext>
              </a:extLst>
            </p:cNvPr>
            <p:cNvSpPr/>
            <p:nvPr/>
          </p:nvSpPr>
          <p:spPr>
            <a:xfrm>
              <a:off x="6368415" y="25990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48" name="曲线连接符 51">
              <a:extLst>
                <a:ext uri="{FF2B5EF4-FFF2-40B4-BE49-F238E27FC236}">
                  <a16:creationId xmlns:a16="http://schemas.microsoft.com/office/drawing/2014/main" id="{265A910C-FEB0-41BE-92F6-9F21D431E364}"/>
                </a:ext>
              </a:extLst>
            </p:cNvPr>
            <p:cNvCxnSpPr>
              <a:stCxn id="47" idx="2"/>
              <a:endCxn id="44" idx="4"/>
            </p:cNvCxnSpPr>
            <p:nvPr/>
          </p:nvCxnSpPr>
          <p:spPr>
            <a:xfrm rot="10800000">
              <a:off x="603758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52">
              <a:extLst>
                <a:ext uri="{FF2B5EF4-FFF2-40B4-BE49-F238E27FC236}">
                  <a16:creationId xmlns:a16="http://schemas.microsoft.com/office/drawing/2014/main" id="{80F75964-979E-4117-AC95-607AAB978290}"/>
                </a:ext>
              </a:extLst>
            </p:cNvPr>
            <p:cNvCxnSpPr>
              <a:stCxn id="47" idx="0"/>
              <a:endCxn id="45" idx="4"/>
            </p:cNvCxnSpPr>
            <p:nvPr/>
          </p:nvCxnSpPr>
          <p:spPr>
            <a:xfrm flipV="1">
              <a:off x="651446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53">
              <a:extLst>
                <a:ext uri="{FF2B5EF4-FFF2-40B4-BE49-F238E27FC236}">
                  <a16:creationId xmlns:a16="http://schemas.microsoft.com/office/drawing/2014/main" id="{F5F11266-D12A-41F1-A837-E264D5422293}"/>
                </a:ext>
              </a:extLst>
            </p:cNvPr>
            <p:cNvSpPr txBox="1"/>
            <p:nvPr/>
          </p:nvSpPr>
          <p:spPr>
            <a:xfrm>
              <a:off x="6821170" y="1477645"/>
              <a:ext cx="906017" cy="338554"/>
            </a:xfrm>
            <a:prstGeom prst="rect">
              <a:avLst/>
            </a:prstGeom>
            <a:noFill/>
          </p:spPr>
          <p:txBody>
            <a:bodyPr wrap="none" rtlCol="0">
              <a:spAutoFit/>
            </a:bodyPr>
            <a:lstStyle/>
            <a:p>
              <a:r>
                <a:rPr lang="en-US" altLang="zh-CN" sz="1600" dirty="0"/>
                <a:t>master</a:t>
              </a:r>
            </a:p>
          </p:txBody>
        </p:sp>
        <p:cxnSp>
          <p:nvCxnSpPr>
            <p:cNvPr id="51" name="直接箭头连接符 54">
              <a:extLst>
                <a:ext uri="{FF2B5EF4-FFF2-40B4-BE49-F238E27FC236}">
                  <a16:creationId xmlns:a16="http://schemas.microsoft.com/office/drawing/2014/main" id="{D13104A7-38AE-4791-B564-F2308CA29EBD}"/>
                </a:ext>
              </a:extLst>
            </p:cNvPr>
            <p:cNvCxnSpPr>
              <a:stCxn id="50" idx="1"/>
              <a:endCxn id="43" idx="6"/>
            </p:cNvCxnSpPr>
            <p:nvPr/>
          </p:nvCxnSpPr>
          <p:spPr>
            <a:xfrm flipH="1">
              <a:off x="6660515" y="1646922"/>
              <a:ext cx="160655" cy="1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5">
              <a:extLst>
                <a:ext uri="{FF2B5EF4-FFF2-40B4-BE49-F238E27FC236}">
                  <a16:creationId xmlns:a16="http://schemas.microsoft.com/office/drawing/2014/main" id="{1DA913D9-C12F-470D-AAA1-92DE468BCAB0}"/>
                </a:ext>
              </a:extLst>
            </p:cNvPr>
            <p:cNvSpPr/>
            <p:nvPr/>
          </p:nvSpPr>
          <p:spPr>
            <a:xfrm>
              <a:off x="2764790"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3" name="椭圆 56">
              <a:extLst>
                <a:ext uri="{FF2B5EF4-FFF2-40B4-BE49-F238E27FC236}">
                  <a16:creationId xmlns:a16="http://schemas.microsoft.com/office/drawing/2014/main" id="{8EAEACB0-C482-4C51-AE92-D8079C2A6CE3}"/>
                </a:ext>
              </a:extLst>
            </p:cNvPr>
            <p:cNvSpPr/>
            <p:nvPr/>
          </p:nvSpPr>
          <p:spPr>
            <a:xfrm>
              <a:off x="3241675"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54" name="椭圆 57">
              <a:extLst>
                <a:ext uri="{FF2B5EF4-FFF2-40B4-BE49-F238E27FC236}">
                  <a16:creationId xmlns:a16="http://schemas.microsoft.com/office/drawing/2014/main" id="{708319EE-A3DF-4516-A9B4-012415E31281}"/>
                </a:ext>
              </a:extLst>
            </p:cNvPr>
            <p:cNvSpPr/>
            <p:nvPr/>
          </p:nvSpPr>
          <p:spPr>
            <a:xfrm>
              <a:off x="3694430" y="3364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5" name="椭圆 58">
              <a:extLst>
                <a:ext uri="{FF2B5EF4-FFF2-40B4-BE49-F238E27FC236}">
                  <a16:creationId xmlns:a16="http://schemas.microsoft.com/office/drawing/2014/main" id="{09899262-71A1-4811-8CCE-BB6BAF62E02D}"/>
                </a:ext>
              </a:extLst>
            </p:cNvPr>
            <p:cNvSpPr/>
            <p:nvPr/>
          </p:nvSpPr>
          <p:spPr>
            <a:xfrm>
              <a:off x="3241675"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6" name="椭圆 59">
              <a:extLst>
                <a:ext uri="{FF2B5EF4-FFF2-40B4-BE49-F238E27FC236}">
                  <a16:creationId xmlns:a16="http://schemas.microsoft.com/office/drawing/2014/main" id="{E33939A8-C295-49F6-BB2F-525B11B5A57D}"/>
                </a:ext>
              </a:extLst>
            </p:cNvPr>
            <p:cNvSpPr/>
            <p:nvPr/>
          </p:nvSpPr>
          <p:spPr>
            <a:xfrm>
              <a:off x="3694430"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57" name="曲线连接符 60">
              <a:extLst>
                <a:ext uri="{FF2B5EF4-FFF2-40B4-BE49-F238E27FC236}">
                  <a16:creationId xmlns:a16="http://schemas.microsoft.com/office/drawing/2014/main" id="{A825E2C7-6FC1-4902-B1D7-67C1496E00B0}"/>
                </a:ext>
              </a:extLst>
            </p:cNvPr>
            <p:cNvCxnSpPr>
              <a:stCxn id="55" idx="2"/>
              <a:endCxn id="52" idx="4"/>
            </p:cNvCxnSpPr>
            <p:nvPr/>
          </p:nvCxnSpPr>
          <p:spPr>
            <a:xfrm rot="10800000">
              <a:off x="2910840" y="366522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61">
              <a:extLst>
                <a:ext uri="{FF2B5EF4-FFF2-40B4-BE49-F238E27FC236}">
                  <a16:creationId xmlns:a16="http://schemas.microsoft.com/office/drawing/2014/main" id="{62B1BBDE-50E2-43FE-9B45-850C28641DA5}"/>
                </a:ext>
              </a:extLst>
            </p:cNvPr>
            <p:cNvCxnSpPr>
              <a:stCxn id="53" idx="1"/>
              <a:endCxn id="52" idx="7"/>
            </p:cNvCxnSpPr>
            <p:nvPr/>
          </p:nvCxnSpPr>
          <p:spPr>
            <a:xfrm flipH="1">
              <a:off x="3014345" y="340804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62">
              <a:extLst>
                <a:ext uri="{FF2B5EF4-FFF2-40B4-BE49-F238E27FC236}">
                  <a16:creationId xmlns:a16="http://schemas.microsoft.com/office/drawing/2014/main" id="{4268F419-C209-495E-8E02-1472CD30721A}"/>
                </a:ext>
              </a:extLst>
            </p:cNvPr>
            <p:cNvCxnSpPr>
              <a:stCxn id="54" idx="4"/>
              <a:endCxn id="56" idx="0"/>
            </p:cNvCxnSpPr>
            <p:nvPr/>
          </p:nvCxnSpPr>
          <p:spPr>
            <a:xfrm>
              <a:off x="3840480" y="366522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椭圆 63">
              <a:extLst>
                <a:ext uri="{FF2B5EF4-FFF2-40B4-BE49-F238E27FC236}">
                  <a16:creationId xmlns:a16="http://schemas.microsoft.com/office/drawing/2014/main" id="{20E85CFE-A587-430E-A5F4-D6B6A3E5233C}"/>
                </a:ext>
              </a:extLst>
            </p:cNvPr>
            <p:cNvSpPr/>
            <p:nvPr/>
          </p:nvSpPr>
          <p:spPr>
            <a:xfrm>
              <a:off x="5093335" y="33731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1" name="椭圆 64">
              <a:extLst>
                <a:ext uri="{FF2B5EF4-FFF2-40B4-BE49-F238E27FC236}">
                  <a16:creationId xmlns:a16="http://schemas.microsoft.com/office/drawing/2014/main" id="{9170DAAD-84FA-4721-B104-77F98D64A706}"/>
                </a:ext>
              </a:extLst>
            </p:cNvPr>
            <p:cNvSpPr/>
            <p:nvPr/>
          </p:nvSpPr>
          <p:spPr>
            <a:xfrm>
              <a:off x="461645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2" name="椭圆 65">
              <a:extLst>
                <a:ext uri="{FF2B5EF4-FFF2-40B4-BE49-F238E27FC236}">
                  <a16:creationId xmlns:a16="http://schemas.microsoft.com/office/drawing/2014/main" id="{C2FBB981-569C-4776-9CF9-E2D0E314F060}"/>
                </a:ext>
              </a:extLst>
            </p:cNvPr>
            <p:cNvSpPr/>
            <p:nvPr/>
          </p:nvSpPr>
          <p:spPr>
            <a:xfrm>
              <a:off x="5093335"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3" name="椭圆 66">
              <a:extLst>
                <a:ext uri="{FF2B5EF4-FFF2-40B4-BE49-F238E27FC236}">
                  <a16:creationId xmlns:a16="http://schemas.microsoft.com/office/drawing/2014/main" id="{BDE3EEE0-2AE0-431D-9A54-CEF06919F4CA}"/>
                </a:ext>
              </a:extLst>
            </p:cNvPr>
            <p:cNvSpPr/>
            <p:nvPr/>
          </p:nvSpPr>
          <p:spPr>
            <a:xfrm>
              <a:off x="5546090"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64" name="直接箭头连接符 67">
              <a:extLst>
                <a:ext uri="{FF2B5EF4-FFF2-40B4-BE49-F238E27FC236}">
                  <a16:creationId xmlns:a16="http://schemas.microsoft.com/office/drawing/2014/main" id="{C88015CB-6619-4E01-9EE5-CC92462BE07A}"/>
                </a:ext>
              </a:extLst>
            </p:cNvPr>
            <p:cNvCxnSpPr>
              <a:stCxn id="62" idx="0"/>
              <a:endCxn id="60" idx="4"/>
            </p:cNvCxnSpPr>
            <p:nvPr/>
          </p:nvCxnSpPr>
          <p:spPr>
            <a:xfrm flipV="1">
              <a:off x="5239385" y="367411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8">
              <a:extLst>
                <a:ext uri="{FF2B5EF4-FFF2-40B4-BE49-F238E27FC236}">
                  <a16:creationId xmlns:a16="http://schemas.microsoft.com/office/drawing/2014/main" id="{717D52C6-E5AE-49FA-BFA2-BB5A76D4B9A4}"/>
                </a:ext>
              </a:extLst>
            </p:cNvPr>
            <p:cNvCxnSpPr/>
            <p:nvPr/>
          </p:nvCxnSpPr>
          <p:spPr>
            <a:xfrm>
              <a:off x="4866005" y="3966845"/>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9">
              <a:extLst>
                <a:ext uri="{FF2B5EF4-FFF2-40B4-BE49-F238E27FC236}">
                  <a16:creationId xmlns:a16="http://schemas.microsoft.com/office/drawing/2014/main" id="{2230C170-7667-4EA7-8E32-FED397A320FF}"/>
                </a:ext>
              </a:extLst>
            </p:cNvPr>
            <p:cNvCxnSpPr>
              <a:stCxn id="63" idx="0"/>
              <a:endCxn id="60" idx="6"/>
            </p:cNvCxnSpPr>
            <p:nvPr/>
          </p:nvCxnSpPr>
          <p:spPr>
            <a:xfrm rot="16200000" flipV="1">
              <a:off x="5392420" y="35166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椭圆 70">
              <a:extLst>
                <a:ext uri="{FF2B5EF4-FFF2-40B4-BE49-F238E27FC236}">
                  <a16:creationId xmlns:a16="http://schemas.microsoft.com/office/drawing/2014/main" id="{04559BDD-2D46-416A-8A0B-D670A2A5F510}"/>
                </a:ext>
              </a:extLst>
            </p:cNvPr>
            <p:cNvSpPr/>
            <p:nvPr/>
          </p:nvSpPr>
          <p:spPr>
            <a:xfrm>
              <a:off x="4616450" y="337312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68" name="椭圆 72">
              <a:extLst>
                <a:ext uri="{FF2B5EF4-FFF2-40B4-BE49-F238E27FC236}">
                  <a16:creationId xmlns:a16="http://schemas.microsoft.com/office/drawing/2014/main" id="{EEE8CE92-FDB9-4AB5-A172-385B1D0C9982}"/>
                </a:ext>
              </a:extLst>
            </p:cNvPr>
            <p:cNvSpPr/>
            <p:nvPr/>
          </p:nvSpPr>
          <p:spPr>
            <a:xfrm>
              <a:off x="6514465"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9" name="椭圆 73">
              <a:extLst>
                <a:ext uri="{FF2B5EF4-FFF2-40B4-BE49-F238E27FC236}">
                  <a16:creationId xmlns:a16="http://schemas.microsoft.com/office/drawing/2014/main" id="{D573930D-2B51-4A1A-88DC-05EF23B03889}"/>
                </a:ext>
              </a:extLst>
            </p:cNvPr>
            <p:cNvSpPr/>
            <p:nvPr/>
          </p:nvSpPr>
          <p:spPr>
            <a:xfrm>
              <a:off x="6967220"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70" name="椭圆 74">
              <a:extLst>
                <a:ext uri="{FF2B5EF4-FFF2-40B4-BE49-F238E27FC236}">
                  <a16:creationId xmlns:a16="http://schemas.microsoft.com/office/drawing/2014/main" id="{C46C11E0-2E61-4EDF-8FDD-B147FA1FE126}"/>
                </a:ext>
              </a:extLst>
            </p:cNvPr>
            <p:cNvSpPr/>
            <p:nvPr/>
          </p:nvSpPr>
          <p:spPr>
            <a:xfrm>
              <a:off x="6514465"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1" name="椭圆 75">
              <a:extLst>
                <a:ext uri="{FF2B5EF4-FFF2-40B4-BE49-F238E27FC236}">
                  <a16:creationId xmlns:a16="http://schemas.microsoft.com/office/drawing/2014/main" id="{5687DB5A-821F-453C-B4FC-31A40AE47B12}"/>
                </a:ext>
              </a:extLst>
            </p:cNvPr>
            <p:cNvSpPr/>
            <p:nvPr/>
          </p:nvSpPr>
          <p:spPr>
            <a:xfrm>
              <a:off x="5949950" y="32772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2" name="椭圆 76">
              <a:extLst>
                <a:ext uri="{FF2B5EF4-FFF2-40B4-BE49-F238E27FC236}">
                  <a16:creationId xmlns:a16="http://schemas.microsoft.com/office/drawing/2014/main" id="{03EFAFD0-9C4E-4DD3-B463-7DFCBC610AC3}"/>
                </a:ext>
              </a:extLst>
            </p:cNvPr>
            <p:cNvSpPr/>
            <p:nvPr/>
          </p:nvSpPr>
          <p:spPr>
            <a:xfrm>
              <a:off x="696722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73" name="直接箭头连接符 77">
              <a:extLst>
                <a:ext uri="{FF2B5EF4-FFF2-40B4-BE49-F238E27FC236}">
                  <a16:creationId xmlns:a16="http://schemas.microsoft.com/office/drawing/2014/main" id="{BB46F601-01D3-4B77-825E-458A9F2520BC}"/>
                </a:ext>
              </a:extLst>
            </p:cNvPr>
            <p:cNvCxnSpPr>
              <a:stCxn id="69" idx="2"/>
              <a:endCxn id="68" idx="6"/>
            </p:cNvCxnSpPr>
            <p:nvPr/>
          </p:nvCxnSpPr>
          <p:spPr>
            <a:xfrm flipH="1">
              <a:off x="6806565" y="342773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8">
              <a:extLst>
                <a:ext uri="{FF2B5EF4-FFF2-40B4-BE49-F238E27FC236}">
                  <a16:creationId xmlns:a16="http://schemas.microsoft.com/office/drawing/2014/main" id="{1BD3E149-56F6-4299-8984-5EE9C63D1D3D}"/>
                </a:ext>
              </a:extLst>
            </p:cNvPr>
            <p:cNvCxnSpPr>
              <a:stCxn id="72" idx="1"/>
              <a:endCxn id="68" idx="5"/>
            </p:cNvCxnSpPr>
            <p:nvPr/>
          </p:nvCxnSpPr>
          <p:spPr>
            <a:xfrm flipH="1" flipV="1">
              <a:off x="6764020" y="353441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9">
              <a:extLst>
                <a:ext uri="{FF2B5EF4-FFF2-40B4-BE49-F238E27FC236}">
                  <a16:creationId xmlns:a16="http://schemas.microsoft.com/office/drawing/2014/main" id="{56A5583A-E33E-4B5C-BF9D-EC945A488217}"/>
                </a:ext>
              </a:extLst>
            </p:cNvPr>
            <p:cNvCxnSpPr>
              <a:stCxn id="70" idx="0"/>
              <a:endCxn id="68" idx="4"/>
            </p:cNvCxnSpPr>
            <p:nvPr/>
          </p:nvCxnSpPr>
          <p:spPr>
            <a:xfrm flipV="1">
              <a:off x="6660515" y="357822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椭圆 87">
              <a:extLst>
                <a:ext uri="{FF2B5EF4-FFF2-40B4-BE49-F238E27FC236}">
                  <a16:creationId xmlns:a16="http://schemas.microsoft.com/office/drawing/2014/main" id="{11A2016B-0A52-40E5-97A4-C731DACBAE42}"/>
                </a:ext>
              </a:extLst>
            </p:cNvPr>
            <p:cNvSpPr/>
            <p:nvPr/>
          </p:nvSpPr>
          <p:spPr>
            <a:xfrm>
              <a:off x="322453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7" name="椭圆 88">
              <a:extLst>
                <a:ext uri="{FF2B5EF4-FFF2-40B4-BE49-F238E27FC236}">
                  <a16:creationId xmlns:a16="http://schemas.microsoft.com/office/drawing/2014/main" id="{BB94E7E0-1E99-4760-8896-FFDF4E3C35E1}"/>
                </a:ext>
              </a:extLst>
            </p:cNvPr>
            <p:cNvSpPr/>
            <p:nvPr/>
          </p:nvSpPr>
          <p:spPr>
            <a:xfrm>
              <a:off x="2747645"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78" name="椭圆 89">
              <a:extLst>
                <a:ext uri="{FF2B5EF4-FFF2-40B4-BE49-F238E27FC236}">
                  <a16:creationId xmlns:a16="http://schemas.microsoft.com/office/drawing/2014/main" id="{67566540-2F22-4D9E-993E-AC0CAB1ABBC7}"/>
                </a:ext>
              </a:extLst>
            </p:cNvPr>
            <p:cNvSpPr/>
            <p:nvPr/>
          </p:nvSpPr>
          <p:spPr>
            <a:xfrm>
              <a:off x="3224530"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9" name="椭圆 90">
              <a:extLst>
                <a:ext uri="{FF2B5EF4-FFF2-40B4-BE49-F238E27FC236}">
                  <a16:creationId xmlns:a16="http://schemas.microsoft.com/office/drawing/2014/main" id="{D0EADB21-9A15-44E9-8A22-223CD9E5B667}"/>
                </a:ext>
              </a:extLst>
            </p:cNvPr>
            <p:cNvSpPr/>
            <p:nvPr/>
          </p:nvSpPr>
          <p:spPr>
            <a:xfrm>
              <a:off x="3677285" y="49485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0" name="直接箭头连接符 91">
              <a:extLst>
                <a:ext uri="{FF2B5EF4-FFF2-40B4-BE49-F238E27FC236}">
                  <a16:creationId xmlns:a16="http://schemas.microsoft.com/office/drawing/2014/main" id="{91D14D04-406D-4CE1-B558-C83552CB8C9B}"/>
                </a:ext>
              </a:extLst>
            </p:cNvPr>
            <p:cNvCxnSpPr>
              <a:stCxn id="78" idx="0"/>
              <a:endCxn id="76" idx="4"/>
            </p:cNvCxnSpPr>
            <p:nvPr/>
          </p:nvCxnSpPr>
          <p:spPr>
            <a:xfrm flipV="1">
              <a:off x="3370580" y="480631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92">
              <a:extLst>
                <a:ext uri="{FF2B5EF4-FFF2-40B4-BE49-F238E27FC236}">
                  <a16:creationId xmlns:a16="http://schemas.microsoft.com/office/drawing/2014/main" id="{B0F8668D-1ECF-40F2-B63B-D60ED7B3DE9B}"/>
                </a:ext>
              </a:extLst>
            </p:cNvPr>
            <p:cNvCxnSpPr/>
            <p:nvPr/>
          </p:nvCxnSpPr>
          <p:spPr>
            <a:xfrm flipH="1">
              <a:off x="2997200" y="508762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93">
              <a:extLst>
                <a:ext uri="{FF2B5EF4-FFF2-40B4-BE49-F238E27FC236}">
                  <a16:creationId xmlns:a16="http://schemas.microsoft.com/office/drawing/2014/main" id="{5E0029F7-99DE-4C10-8167-EB7A70333810}"/>
                </a:ext>
              </a:extLst>
            </p:cNvPr>
            <p:cNvCxnSpPr>
              <a:stCxn id="79" idx="2"/>
              <a:endCxn id="78" idx="6"/>
            </p:cNvCxnSpPr>
            <p:nvPr/>
          </p:nvCxnSpPr>
          <p:spPr>
            <a:xfrm flipH="1">
              <a:off x="3516630" y="509905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椭圆 94">
              <a:extLst>
                <a:ext uri="{FF2B5EF4-FFF2-40B4-BE49-F238E27FC236}">
                  <a16:creationId xmlns:a16="http://schemas.microsoft.com/office/drawing/2014/main" id="{DD2CDBCA-75C3-4995-88CE-6F13F2EED0E5}"/>
                </a:ext>
              </a:extLst>
            </p:cNvPr>
            <p:cNvSpPr/>
            <p:nvPr/>
          </p:nvSpPr>
          <p:spPr>
            <a:xfrm>
              <a:off x="468312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84" name="椭圆 95">
              <a:extLst>
                <a:ext uri="{FF2B5EF4-FFF2-40B4-BE49-F238E27FC236}">
                  <a16:creationId xmlns:a16="http://schemas.microsoft.com/office/drawing/2014/main" id="{A99BA996-A7CC-4FF4-827C-2F6CC62BD108}"/>
                </a:ext>
              </a:extLst>
            </p:cNvPr>
            <p:cNvSpPr/>
            <p:nvPr/>
          </p:nvSpPr>
          <p:spPr>
            <a:xfrm>
              <a:off x="4683125" y="5015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85" name="椭圆 96">
              <a:extLst>
                <a:ext uri="{FF2B5EF4-FFF2-40B4-BE49-F238E27FC236}">
                  <a16:creationId xmlns:a16="http://schemas.microsoft.com/office/drawing/2014/main" id="{DE1AF7A2-377D-453F-A71C-D6F23E7C54A9}"/>
                </a:ext>
              </a:extLst>
            </p:cNvPr>
            <p:cNvSpPr/>
            <p:nvPr/>
          </p:nvSpPr>
          <p:spPr>
            <a:xfrm>
              <a:off x="5135880" y="450532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6" name="直接箭头连接符 97">
              <a:extLst>
                <a:ext uri="{FF2B5EF4-FFF2-40B4-BE49-F238E27FC236}">
                  <a16:creationId xmlns:a16="http://schemas.microsoft.com/office/drawing/2014/main" id="{7AC90A21-000A-4CBA-BBD7-59D025E903D8}"/>
                </a:ext>
              </a:extLst>
            </p:cNvPr>
            <p:cNvCxnSpPr>
              <a:stCxn id="85" idx="2"/>
              <a:endCxn id="83" idx="6"/>
            </p:cNvCxnSpPr>
            <p:nvPr/>
          </p:nvCxnSpPr>
          <p:spPr>
            <a:xfrm flipH="1">
              <a:off x="4975225" y="465582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98">
              <a:extLst>
                <a:ext uri="{FF2B5EF4-FFF2-40B4-BE49-F238E27FC236}">
                  <a16:creationId xmlns:a16="http://schemas.microsoft.com/office/drawing/2014/main" id="{91A359E9-54A6-45FA-B88C-86B9EA28AFF9}"/>
                </a:ext>
              </a:extLst>
            </p:cNvPr>
            <p:cNvCxnSpPr>
              <a:stCxn id="85" idx="4"/>
            </p:cNvCxnSpPr>
            <p:nvPr/>
          </p:nvCxnSpPr>
          <p:spPr>
            <a:xfrm>
              <a:off x="5281930" y="480631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99">
              <a:extLst>
                <a:ext uri="{FF2B5EF4-FFF2-40B4-BE49-F238E27FC236}">
                  <a16:creationId xmlns:a16="http://schemas.microsoft.com/office/drawing/2014/main" id="{CC35D6C1-637C-4ACA-907F-404024F8F0D8}"/>
                </a:ext>
              </a:extLst>
            </p:cNvPr>
            <p:cNvCxnSpPr>
              <a:stCxn id="89" idx="2"/>
              <a:endCxn id="84" idx="6"/>
            </p:cNvCxnSpPr>
            <p:nvPr/>
          </p:nvCxnSpPr>
          <p:spPr>
            <a:xfrm flipH="1">
              <a:off x="4975225" y="516572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椭圆 100">
              <a:extLst>
                <a:ext uri="{FF2B5EF4-FFF2-40B4-BE49-F238E27FC236}">
                  <a16:creationId xmlns:a16="http://schemas.microsoft.com/office/drawing/2014/main" id="{76379A8C-23EF-47CD-8BAA-3DBCB836406A}"/>
                </a:ext>
              </a:extLst>
            </p:cNvPr>
            <p:cNvSpPr/>
            <p:nvPr/>
          </p:nvSpPr>
          <p:spPr>
            <a:xfrm>
              <a:off x="5135880"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90" name="椭圆 102">
              <a:extLst>
                <a:ext uri="{FF2B5EF4-FFF2-40B4-BE49-F238E27FC236}">
                  <a16:creationId xmlns:a16="http://schemas.microsoft.com/office/drawing/2014/main" id="{D5D789D9-3171-417C-9658-C0A6697D7F77}"/>
                </a:ext>
              </a:extLst>
            </p:cNvPr>
            <p:cNvSpPr/>
            <p:nvPr/>
          </p:nvSpPr>
          <p:spPr>
            <a:xfrm>
              <a:off x="649033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91" name="椭圆 103">
              <a:extLst>
                <a:ext uri="{FF2B5EF4-FFF2-40B4-BE49-F238E27FC236}">
                  <a16:creationId xmlns:a16="http://schemas.microsoft.com/office/drawing/2014/main" id="{3F981A6E-A846-448E-B468-A8A728BA3E7C}"/>
                </a:ext>
              </a:extLst>
            </p:cNvPr>
            <p:cNvSpPr/>
            <p:nvPr/>
          </p:nvSpPr>
          <p:spPr>
            <a:xfrm>
              <a:off x="696722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92" name="直接箭头连接符 104">
              <a:extLst>
                <a:ext uri="{FF2B5EF4-FFF2-40B4-BE49-F238E27FC236}">
                  <a16:creationId xmlns:a16="http://schemas.microsoft.com/office/drawing/2014/main" id="{40ADF9D6-0E8A-4887-8938-CB86672B82D2}"/>
                </a:ext>
              </a:extLst>
            </p:cNvPr>
            <p:cNvCxnSpPr/>
            <p:nvPr/>
          </p:nvCxnSpPr>
          <p:spPr>
            <a:xfrm>
              <a:off x="6739890" y="4655820"/>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93" name="椭圆 105">
              <a:extLst>
                <a:ext uri="{FF2B5EF4-FFF2-40B4-BE49-F238E27FC236}">
                  <a16:creationId xmlns:a16="http://schemas.microsoft.com/office/drawing/2014/main" id="{B6E4FF22-FF63-4A70-BA85-ACBA8E6A02C4}"/>
                </a:ext>
              </a:extLst>
            </p:cNvPr>
            <p:cNvSpPr/>
            <p:nvPr/>
          </p:nvSpPr>
          <p:spPr>
            <a:xfrm>
              <a:off x="6967220" y="50139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94" name="直接箭头连接符 106">
              <a:extLst>
                <a:ext uri="{FF2B5EF4-FFF2-40B4-BE49-F238E27FC236}">
                  <a16:creationId xmlns:a16="http://schemas.microsoft.com/office/drawing/2014/main" id="{9DC73242-D53F-4C78-A36F-ECC14335261E}"/>
                </a:ext>
              </a:extLst>
            </p:cNvPr>
            <p:cNvCxnSpPr>
              <a:stCxn id="93" idx="0"/>
              <a:endCxn id="91" idx="4"/>
            </p:cNvCxnSpPr>
            <p:nvPr/>
          </p:nvCxnSpPr>
          <p:spPr>
            <a:xfrm flipV="1">
              <a:off x="7113270" y="4806315"/>
              <a:ext cx="0" cy="20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107">
              <a:extLst>
                <a:ext uri="{FF2B5EF4-FFF2-40B4-BE49-F238E27FC236}">
                  <a16:creationId xmlns:a16="http://schemas.microsoft.com/office/drawing/2014/main" id="{0A31385D-D5E9-453A-B011-41A93AE80AB2}"/>
                </a:ext>
              </a:extLst>
            </p:cNvPr>
            <p:cNvCxnSpPr>
              <a:stCxn id="93" idx="2"/>
              <a:endCxn id="90" idx="4"/>
            </p:cNvCxnSpPr>
            <p:nvPr/>
          </p:nvCxnSpPr>
          <p:spPr>
            <a:xfrm rot="10800000">
              <a:off x="6636385" y="4806315"/>
              <a:ext cx="330835" cy="3581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椭圆 108">
              <a:extLst>
                <a:ext uri="{FF2B5EF4-FFF2-40B4-BE49-F238E27FC236}">
                  <a16:creationId xmlns:a16="http://schemas.microsoft.com/office/drawing/2014/main" id="{79FBF559-30FC-479C-9A50-25B0006F2861}"/>
                </a:ext>
              </a:extLst>
            </p:cNvPr>
            <p:cNvSpPr/>
            <p:nvPr/>
          </p:nvSpPr>
          <p:spPr>
            <a:xfrm>
              <a:off x="6183630" y="5013960"/>
              <a:ext cx="292100" cy="30035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cxnSp>
          <p:nvCxnSpPr>
            <p:cNvPr id="97" name="直接连接符 109">
              <a:extLst>
                <a:ext uri="{FF2B5EF4-FFF2-40B4-BE49-F238E27FC236}">
                  <a16:creationId xmlns:a16="http://schemas.microsoft.com/office/drawing/2014/main" id="{2E6956EE-DDAE-4A23-A1FD-C2A4A8DC48E6}"/>
                </a:ext>
              </a:extLst>
            </p:cNvPr>
            <p:cNvCxnSpPr/>
            <p:nvPr/>
          </p:nvCxnSpPr>
          <p:spPr>
            <a:xfrm>
              <a:off x="2366645" y="1551940"/>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110">
              <a:extLst>
                <a:ext uri="{FF2B5EF4-FFF2-40B4-BE49-F238E27FC236}">
                  <a16:creationId xmlns:a16="http://schemas.microsoft.com/office/drawing/2014/main" id="{80E4C3C4-90DB-4838-91E7-EDF7A64A748A}"/>
                </a:ext>
              </a:extLst>
            </p:cNvPr>
            <p:cNvCxnSpPr/>
            <p:nvPr/>
          </p:nvCxnSpPr>
          <p:spPr>
            <a:xfrm>
              <a:off x="2372360" y="1556385"/>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111">
              <a:extLst>
                <a:ext uri="{FF2B5EF4-FFF2-40B4-BE49-F238E27FC236}">
                  <a16:creationId xmlns:a16="http://schemas.microsoft.com/office/drawing/2014/main" id="{C399894A-D27B-4991-9DE9-8E9513484A1D}"/>
                </a:ext>
              </a:extLst>
            </p:cNvPr>
            <p:cNvCxnSpPr/>
            <p:nvPr/>
          </p:nvCxnSpPr>
          <p:spPr>
            <a:xfrm flipV="1">
              <a:off x="391795" y="3117215"/>
              <a:ext cx="7266940" cy="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112">
              <a:extLst>
                <a:ext uri="{FF2B5EF4-FFF2-40B4-BE49-F238E27FC236}">
                  <a16:creationId xmlns:a16="http://schemas.microsoft.com/office/drawing/2014/main" id="{B6070ADC-4EED-45EA-95CE-864D89DC1049}"/>
                </a:ext>
              </a:extLst>
            </p:cNvPr>
            <p:cNvCxnSpPr/>
            <p:nvPr/>
          </p:nvCxnSpPr>
          <p:spPr>
            <a:xfrm flipV="1">
              <a:off x="411480" y="4384675"/>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13">
              <a:extLst>
                <a:ext uri="{FF2B5EF4-FFF2-40B4-BE49-F238E27FC236}">
                  <a16:creationId xmlns:a16="http://schemas.microsoft.com/office/drawing/2014/main" id="{DFDD25CE-1F45-4198-8B65-4ECD40584A42}"/>
                </a:ext>
              </a:extLst>
            </p:cNvPr>
            <p:cNvCxnSpPr/>
            <p:nvPr/>
          </p:nvCxnSpPr>
          <p:spPr>
            <a:xfrm flipV="1">
              <a:off x="411480" y="5544820"/>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14">
              <a:extLst>
                <a:ext uri="{FF2B5EF4-FFF2-40B4-BE49-F238E27FC236}">
                  <a16:creationId xmlns:a16="http://schemas.microsoft.com/office/drawing/2014/main" id="{D877DA32-6FBA-4B56-828A-CD98E2A46E55}"/>
                </a:ext>
              </a:extLst>
            </p:cNvPr>
            <p:cNvCxnSpPr/>
            <p:nvPr/>
          </p:nvCxnSpPr>
          <p:spPr>
            <a:xfrm>
              <a:off x="4358640" y="1551940"/>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15">
              <a:extLst>
                <a:ext uri="{FF2B5EF4-FFF2-40B4-BE49-F238E27FC236}">
                  <a16:creationId xmlns:a16="http://schemas.microsoft.com/office/drawing/2014/main" id="{F3583992-E46C-40A1-9E1E-0263D43319E6}"/>
                </a:ext>
              </a:extLst>
            </p:cNvPr>
            <p:cNvCxnSpPr/>
            <p:nvPr/>
          </p:nvCxnSpPr>
          <p:spPr>
            <a:xfrm>
              <a:off x="5838190" y="1553845"/>
              <a:ext cx="3810" cy="3990975"/>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文本框 116">
              <a:extLst>
                <a:ext uri="{FF2B5EF4-FFF2-40B4-BE49-F238E27FC236}">
                  <a16:creationId xmlns:a16="http://schemas.microsoft.com/office/drawing/2014/main" id="{6786237E-89E8-4EBF-A53D-BB3A3ABFD646}"/>
                </a:ext>
              </a:extLst>
            </p:cNvPr>
            <p:cNvSpPr txBox="1"/>
            <p:nvPr/>
          </p:nvSpPr>
          <p:spPr>
            <a:xfrm>
              <a:off x="4983480" y="1383030"/>
              <a:ext cx="1402080" cy="337185"/>
            </a:xfrm>
            <a:prstGeom prst="rect">
              <a:avLst/>
            </a:prstGeom>
            <a:solidFill>
              <a:schemeClr val="bg1"/>
            </a:solidFill>
          </p:spPr>
          <p:txBody>
            <a:bodyPr wrap="none" rtlCol="0">
              <a:spAutoFit/>
            </a:bodyPr>
            <a:lstStyle/>
            <a:p>
              <a:r>
                <a:rPr lang="zh-CN" altLang="en-US" sz="1600" dirty="0"/>
                <a:t>基于边的划分</a:t>
              </a:r>
            </a:p>
          </p:txBody>
        </p:sp>
        <p:sp>
          <p:nvSpPr>
            <p:cNvPr id="105" name="文本框 117">
              <a:extLst>
                <a:ext uri="{FF2B5EF4-FFF2-40B4-BE49-F238E27FC236}">
                  <a16:creationId xmlns:a16="http://schemas.microsoft.com/office/drawing/2014/main" id="{E580F812-9F90-436C-B9B1-241816B77024}"/>
                </a:ext>
              </a:extLst>
            </p:cNvPr>
            <p:cNvSpPr txBox="1"/>
            <p:nvPr/>
          </p:nvSpPr>
          <p:spPr>
            <a:xfrm>
              <a:off x="4292622" y="2958092"/>
              <a:ext cx="1924685" cy="338554"/>
            </a:xfrm>
            <a:prstGeom prst="rect">
              <a:avLst/>
            </a:prstGeom>
            <a:noFill/>
          </p:spPr>
          <p:txBody>
            <a:bodyPr wrap="square" rtlCol="0">
              <a:spAutoFit/>
            </a:bodyPr>
            <a:lstStyle/>
            <a:p>
              <a:r>
                <a:rPr lang="zh-CN" altLang="en-US" sz="1600" dirty="0"/>
                <a:t>基于顶点的划分</a:t>
              </a:r>
            </a:p>
          </p:txBody>
        </p:sp>
        <p:sp>
          <p:nvSpPr>
            <p:cNvPr id="106" name="文本框 118">
              <a:extLst>
                <a:ext uri="{FF2B5EF4-FFF2-40B4-BE49-F238E27FC236}">
                  <a16:creationId xmlns:a16="http://schemas.microsoft.com/office/drawing/2014/main" id="{B5087AC2-7C5E-44D2-8474-92DF4BE76AB5}"/>
                </a:ext>
              </a:extLst>
            </p:cNvPr>
            <p:cNvSpPr txBox="1"/>
            <p:nvPr/>
          </p:nvSpPr>
          <p:spPr>
            <a:xfrm>
              <a:off x="980440" y="3501390"/>
              <a:ext cx="873760" cy="337185"/>
            </a:xfrm>
            <a:prstGeom prst="rect">
              <a:avLst/>
            </a:prstGeom>
            <a:noFill/>
          </p:spPr>
          <p:txBody>
            <a:bodyPr wrap="none" rtlCol="0">
              <a:spAutoFit/>
            </a:bodyPr>
            <a:lstStyle/>
            <a:p>
              <a:r>
                <a:rPr lang="en-US" altLang="zh-CN" sz="1600"/>
                <a:t>Random</a:t>
              </a:r>
            </a:p>
          </p:txBody>
        </p:sp>
        <p:sp>
          <p:nvSpPr>
            <p:cNvPr id="107" name="文本框 119">
              <a:extLst>
                <a:ext uri="{FF2B5EF4-FFF2-40B4-BE49-F238E27FC236}">
                  <a16:creationId xmlns:a16="http://schemas.microsoft.com/office/drawing/2014/main" id="{26CE02C5-BD8A-48F0-BA97-0499B742B419}"/>
                </a:ext>
              </a:extLst>
            </p:cNvPr>
            <p:cNvSpPr txBox="1"/>
            <p:nvPr/>
          </p:nvSpPr>
          <p:spPr>
            <a:xfrm>
              <a:off x="895985" y="4806315"/>
              <a:ext cx="911225" cy="337185"/>
            </a:xfrm>
            <a:prstGeom prst="rect">
              <a:avLst/>
            </a:prstGeom>
            <a:noFill/>
          </p:spPr>
          <p:txBody>
            <a:bodyPr wrap="none" rtlCol="0">
              <a:spAutoFit/>
            </a:bodyPr>
            <a:lstStyle/>
            <a:p>
              <a:r>
                <a:rPr lang="en-US" altLang="zh-CN" sz="1600"/>
                <a:t>Heuristic</a:t>
              </a:r>
            </a:p>
          </p:txBody>
        </p:sp>
        <p:sp>
          <p:nvSpPr>
            <p:cNvPr id="108" name="文本框 120">
              <a:extLst>
                <a:ext uri="{FF2B5EF4-FFF2-40B4-BE49-F238E27FC236}">
                  <a16:creationId xmlns:a16="http://schemas.microsoft.com/office/drawing/2014/main" id="{89986961-7BC2-477F-8A2B-EEC547A642FF}"/>
                </a:ext>
              </a:extLst>
            </p:cNvPr>
            <p:cNvSpPr txBox="1"/>
            <p:nvPr/>
          </p:nvSpPr>
          <p:spPr>
            <a:xfrm>
              <a:off x="2929255" y="5547360"/>
              <a:ext cx="991870" cy="337185"/>
            </a:xfrm>
            <a:prstGeom prst="rect">
              <a:avLst/>
            </a:prstGeom>
            <a:noFill/>
          </p:spPr>
          <p:txBody>
            <a:bodyPr wrap="none" rtlCol="0">
              <a:spAutoFit/>
            </a:bodyPr>
            <a:lstStyle/>
            <a:p>
              <a:r>
                <a:rPr lang="en-US" altLang="zh-CN" sz="1600" dirty="0"/>
                <a:t>machine1</a:t>
              </a:r>
            </a:p>
          </p:txBody>
        </p:sp>
        <p:sp>
          <p:nvSpPr>
            <p:cNvPr id="109" name="文本框 121">
              <a:extLst>
                <a:ext uri="{FF2B5EF4-FFF2-40B4-BE49-F238E27FC236}">
                  <a16:creationId xmlns:a16="http://schemas.microsoft.com/office/drawing/2014/main" id="{67B25141-650F-402D-831D-8C3395467CB4}"/>
                </a:ext>
              </a:extLst>
            </p:cNvPr>
            <p:cNvSpPr txBox="1"/>
            <p:nvPr/>
          </p:nvSpPr>
          <p:spPr>
            <a:xfrm>
              <a:off x="4683125" y="5547360"/>
              <a:ext cx="991870" cy="337185"/>
            </a:xfrm>
            <a:prstGeom prst="rect">
              <a:avLst/>
            </a:prstGeom>
            <a:noFill/>
          </p:spPr>
          <p:txBody>
            <a:bodyPr wrap="none" rtlCol="0">
              <a:spAutoFit/>
            </a:bodyPr>
            <a:lstStyle/>
            <a:p>
              <a:r>
                <a:rPr lang="en-US" altLang="zh-CN" sz="1600"/>
                <a:t>machine2</a:t>
              </a:r>
            </a:p>
          </p:txBody>
        </p:sp>
        <p:sp>
          <p:nvSpPr>
            <p:cNvPr id="110" name="文本框 122">
              <a:extLst>
                <a:ext uri="{FF2B5EF4-FFF2-40B4-BE49-F238E27FC236}">
                  <a16:creationId xmlns:a16="http://schemas.microsoft.com/office/drawing/2014/main" id="{25D9A28F-D7E9-4478-829D-29471616CB12}"/>
                </a:ext>
              </a:extLst>
            </p:cNvPr>
            <p:cNvSpPr txBox="1"/>
            <p:nvPr/>
          </p:nvSpPr>
          <p:spPr>
            <a:xfrm>
              <a:off x="6242050" y="5547360"/>
              <a:ext cx="991870" cy="337185"/>
            </a:xfrm>
            <a:prstGeom prst="rect">
              <a:avLst/>
            </a:prstGeom>
            <a:noFill/>
          </p:spPr>
          <p:txBody>
            <a:bodyPr wrap="none" rtlCol="0">
              <a:spAutoFit/>
            </a:bodyPr>
            <a:lstStyle/>
            <a:p>
              <a:r>
                <a:rPr lang="en-US" altLang="zh-CN" sz="1600"/>
                <a:t>machine3</a:t>
              </a:r>
            </a:p>
          </p:txBody>
        </p:sp>
        <p:sp>
          <p:nvSpPr>
            <p:cNvPr id="111" name="文本框 123">
              <a:extLst>
                <a:ext uri="{FF2B5EF4-FFF2-40B4-BE49-F238E27FC236}">
                  <a16:creationId xmlns:a16="http://schemas.microsoft.com/office/drawing/2014/main" id="{155B1F0F-CB83-4237-994D-DE66B20C462E}"/>
                </a:ext>
              </a:extLst>
            </p:cNvPr>
            <p:cNvSpPr txBox="1"/>
            <p:nvPr/>
          </p:nvSpPr>
          <p:spPr>
            <a:xfrm>
              <a:off x="5541645" y="4611370"/>
              <a:ext cx="756920" cy="583565"/>
            </a:xfrm>
            <a:prstGeom prst="rect">
              <a:avLst/>
            </a:prstGeom>
            <a:noFill/>
          </p:spPr>
          <p:txBody>
            <a:bodyPr wrap="none" rtlCol="0">
              <a:spAutoFit/>
            </a:bodyPr>
            <a:lstStyle/>
            <a:p>
              <a:r>
                <a:rPr lang="en-US" altLang="zh-CN" sz="1600" dirty="0"/>
                <a:t>flying</a:t>
              </a:r>
            </a:p>
            <a:p>
              <a:r>
                <a:rPr lang="en-US" altLang="zh-CN" sz="1600" dirty="0"/>
                <a:t>master</a:t>
              </a:r>
            </a:p>
          </p:txBody>
        </p:sp>
        <p:cxnSp>
          <p:nvCxnSpPr>
            <p:cNvPr id="112" name="曲线连接符 124">
              <a:extLst>
                <a:ext uri="{FF2B5EF4-FFF2-40B4-BE49-F238E27FC236}">
                  <a16:creationId xmlns:a16="http://schemas.microsoft.com/office/drawing/2014/main" id="{5AC6AEB0-811A-488C-883E-45498E0B87BB}"/>
                </a:ext>
              </a:extLst>
            </p:cNvPr>
            <p:cNvCxnSpPr>
              <a:stCxn id="111" idx="2"/>
              <a:endCxn id="96" idx="4"/>
            </p:cNvCxnSpPr>
            <p:nvPr/>
          </p:nvCxnSpPr>
          <p:spPr>
            <a:xfrm rot="5400000" flipV="1">
              <a:off x="6064885" y="5049520"/>
              <a:ext cx="119380" cy="409575"/>
            </a:xfrm>
            <a:prstGeom prst="curvedConnector3">
              <a:avLst>
                <a:gd name="adj1" fmla="val 299202"/>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文本框 165">
              <a:extLst>
                <a:ext uri="{FF2B5EF4-FFF2-40B4-BE49-F238E27FC236}">
                  <a16:creationId xmlns:a16="http://schemas.microsoft.com/office/drawing/2014/main" id="{27FE809B-BB63-4B6B-A85F-161DD45C2479}"/>
                </a:ext>
              </a:extLst>
            </p:cNvPr>
            <p:cNvSpPr txBox="1"/>
            <p:nvPr/>
          </p:nvSpPr>
          <p:spPr>
            <a:xfrm>
              <a:off x="375920" y="1501775"/>
              <a:ext cx="589280" cy="337185"/>
            </a:xfrm>
            <a:prstGeom prst="rect">
              <a:avLst/>
            </a:prstGeom>
            <a:noFill/>
          </p:spPr>
          <p:txBody>
            <a:bodyPr wrap="none" rtlCol="0">
              <a:spAutoFit/>
            </a:bodyPr>
            <a:lstStyle/>
            <a:p>
              <a:r>
                <a:rPr lang="zh-CN" altLang="en-US" sz="1600"/>
                <a:t>图例</a:t>
              </a:r>
              <a:endParaRPr lang="en-US" altLang="zh-CN" sz="1600"/>
            </a:p>
          </p:txBody>
        </p:sp>
      </p:grpSp>
      <p:sp>
        <p:nvSpPr>
          <p:cNvPr id="115" name="灯片编号占位符 114">
            <a:extLst>
              <a:ext uri="{FF2B5EF4-FFF2-40B4-BE49-F238E27FC236}">
                <a16:creationId xmlns:a16="http://schemas.microsoft.com/office/drawing/2014/main" id="{A3A40A36-63A0-CF4E-8713-2596BD13716E}"/>
              </a:ext>
            </a:extLst>
          </p:cNvPr>
          <p:cNvSpPr>
            <a:spLocks noGrp="1"/>
          </p:cNvSpPr>
          <p:nvPr>
            <p:ph type="sldNum" sz="quarter" idx="12"/>
          </p:nvPr>
        </p:nvSpPr>
        <p:spPr/>
        <p:txBody>
          <a:bodyPr/>
          <a:lstStyle/>
          <a:p>
            <a:fld id="{B13F0FA4-29F4-4B1D-A16B-0D7169EBD889}" type="slidenum">
              <a:rPr lang="en-US" smtClean="0"/>
              <a:t>58</a:t>
            </a:fld>
            <a:endParaRPr lang="en-US" dirty="0"/>
          </a:p>
        </p:txBody>
      </p:sp>
    </p:spTree>
    <p:extLst>
      <p:ext uri="{BB962C8B-B14F-4D97-AF65-F5344CB8AC3E}">
        <p14:creationId xmlns:p14="http://schemas.microsoft.com/office/powerpoint/2010/main" val="22131776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以顶点为中心的划分（</a:t>
            </a:r>
            <a:r>
              <a:rPr lang="en-US" altLang="zh-CN" dirty="0">
                <a:solidFill>
                  <a:srgbClr val="0000FF"/>
                </a:solidFill>
              </a:rPr>
              <a:t>Pregel</a:t>
            </a:r>
            <a:r>
              <a:rPr lang="zh-CN" altLang="en-US" dirty="0">
                <a:solidFill>
                  <a:srgbClr val="0000FF"/>
                </a:solidFill>
              </a:rPr>
              <a:t>和</a:t>
            </a:r>
            <a:r>
              <a:rPr lang="en-US" altLang="zh-CN" dirty="0" err="1">
                <a:solidFill>
                  <a:srgbClr val="0000FF"/>
                </a:solidFill>
              </a:rPr>
              <a:t>GraphLab</a:t>
            </a:r>
            <a:r>
              <a:rPr lang="zh-CN" altLang="en-US" dirty="0"/>
              <a:t>）</a:t>
            </a:r>
            <a:endParaRPr lang="en-US" altLang="zh-CN" dirty="0"/>
          </a:p>
          <a:p>
            <a:pPr lvl="1"/>
            <a:r>
              <a:rPr lang="zh-CN" altLang="en-US" dirty="0">
                <a:solidFill>
                  <a:srgbClr val="0000FF"/>
                </a:solidFill>
              </a:rPr>
              <a:t>把顶点均匀地分布到每个计算节点</a:t>
            </a:r>
            <a:endParaRPr lang="en-US" altLang="zh-CN" dirty="0">
              <a:solidFill>
                <a:srgbClr val="0000FF"/>
              </a:solidFill>
            </a:endParaRPr>
          </a:p>
          <a:p>
            <a:pPr lvl="1"/>
            <a:r>
              <a:rPr lang="zh-CN" altLang="en-US" dirty="0">
                <a:solidFill>
                  <a:srgbClr val="0000FF"/>
                </a:solidFill>
              </a:rPr>
              <a:t>将同一个点的所有资源尽可能聚合在同一台机器上</a:t>
            </a:r>
            <a:endParaRPr lang="en-US" altLang="zh-CN" dirty="0">
              <a:solidFill>
                <a:srgbClr val="0000FF"/>
              </a:solidFill>
            </a:endParaRPr>
          </a:p>
          <a:p>
            <a:pPr lvl="1"/>
            <a:r>
              <a:rPr lang="zh-CN" altLang="en-US" dirty="0">
                <a:solidFill>
                  <a:srgbClr val="0000FF"/>
                </a:solidFill>
              </a:rPr>
              <a:t>关注与提升程序局部性</a:t>
            </a:r>
            <a:endParaRPr lang="en-US" altLang="zh-CN" dirty="0">
              <a:solidFill>
                <a:srgbClr val="0000FF"/>
              </a:solidFill>
            </a:endParaRPr>
          </a:p>
          <a:p>
            <a:pPr lvl="1"/>
            <a:endParaRPr lang="zh-CN" altLang="en-US" dirty="0"/>
          </a:p>
        </p:txBody>
      </p:sp>
      <p:sp>
        <p:nvSpPr>
          <p:cNvPr id="4" name="灯片编号占位符 3">
            <a:extLst>
              <a:ext uri="{FF2B5EF4-FFF2-40B4-BE49-F238E27FC236}">
                <a16:creationId xmlns:a16="http://schemas.microsoft.com/office/drawing/2014/main" id="{56FE197D-6900-0E4A-A70B-92C9C02EB47B}"/>
              </a:ext>
            </a:extLst>
          </p:cNvPr>
          <p:cNvSpPr>
            <a:spLocks noGrp="1"/>
          </p:cNvSpPr>
          <p:nvPr>
            <p:ph type="sldNum" sz="quarter" idx="12"/>
          </p:nvPr>
        </p:nvSpPr>
        <p:spPr/>
        <p:txBody>
          <a:bodyPr/>
          <a:lstStyle/>
          <a:p>
            <a:fld id="{B13F0FA4-29F4-4B1D-A16B-0D7169EBD889}" type="slidenum">
              <a:rPr lang="en-US" smtClean="0"/>
              <a:t>59</a:t>
            </a:fld>
            <a:endParaRPr lang="en-US" dirty="0"/>
          </a:p>
        </p:txBody>
      </p:sp>
      <p:pic>
        <p:nvPicPr>
          <p:cNvPr id="7" name="图片 6">
            <a:extLst>
              <a:ext uri="{FF2B5EF4-FFF2-40B4-BE49-F238E27FC236}">
                <a16:creationId xmlns:a16="http://schemas.microsoft.com/office/drawing/2014/main" id="{34094AC5-8AD4-BC4F-A6A9-5CA967A0010B}"/>
              </a:ext>
            </a:extLst>
          </p:cNvPr>
          <p:cNvPicPr>
            <a:picLocks noChangeAspect="1"/>
          </p:cNvPicPr>
          <p:nvPr/>
        </p:nvPicPr>
        <p:blipFill>
          <a:blip r:embed="rId2"/>
          <a:stretch>
            <a:fillRect/>
          </a:stretch>
        </p:blipFill>
        <p:spPr>
          <a:xfrm>
            <a:off x="304555" y="3070945"/>
            <a:ext cx="6893908" cy="3288580"/>
          </a:xfrm>
          <a:prstGeom prst="rect">
            <a:avLst/>
          </a:prstGeom>
        </p:spPr>
      </p:pic>
      <p:pic>
        <p:nvPicPr>
          <p:cNvPr id="8" name="图片 7">
            <a:extLst>
              <a:ext uri="{FF2B5EF4-FFF2-40B4-BE49-F238E27FC236}">
                <a16:creationId xmlns:a16="http://schemas.microsoft.com/office/drawing/2014/main" id="{C0FDF7ED-3D9B-A64F-92E7-BB065923CC78}"/>
              </a:ext>
            </a:extLst>
          </p:cNvPr>
          <p:cNvPicPr>
            <a:picLocks noChangeAspect="1"/>
          </p:cNvPicPr>
          <p:nvPr/>
        </p:nvPicPr>
        <p:blipFill>
          <a:blip r:embed="rId3"/>
          <a:stretch>
            <a:fillRect/>
          </a:stretch>
        </p:blipFill>
        <p:spPr>
          <a:xfrm>
            <a:off x="7247629" y="3179977"/>
            <a:ext cx="4639816" cy="2924490"/>
          </a:xfrm>
          <a:prstGeom prst="rect">
            <a:avLst/>
          </a:prstGeom>
        </p:spPr>
      </p:pic>
    </p:spTree>
    <p:extLst>
      <p:ext uri="{BB962C8B-B14F-4D97-AF65-F5344CB8AC3E}">
        <p14:creationId xmlns:p14="http://schemas.microsoft.com/office/powerpoint/2010/main" val="1559029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pPr algn="l"/>
            <a:r>
              <a:rPr lang="zh-CN" altLang="zh-CN" b="0" dirty="0">
                <a:solidFill>
                  <a:srgbClr val="000000"/>
                </a:solidFill>
                <a:effectLst/>
                <a:ea typeface="Linux Libertine"/>
              </a:rPr>
              <a:t>柯尼斯堡</a:t>
            </a:r>
            <a:r>
              <a:rPr lang="zh-CN" altLang="zh-CN" b="0" i="0" dirty="0">
                <a:solidFill>
                  <a:srgbClr val="000000"/>
                </a:solidFill>
                <a:effectLst/>
                <a:ea typeface="Linux Libertine"/>
              </a:rPr>
              <a:t>七桥问题</a:t>
            </a:r>
          </a:p>
        </p:txBody>
      </p:sp>
      <p:pic>
        <p:nvPicPr>
          <p:cNvPr id="6" name="图片 5">
            <a:extLst>
              <a:ext uri="{FF2B5EF4-FFF2-40B4-BE49-F238E27FC236}">
                <a16:creationId xmlns:a16="http://schemas.microsoft.com/office/drawing/2014/main" id="{3563A784-1B52-4554-B518-C673B2AADE3B}"/>
              </a:ext>
            </a:extLst>
          </p:cNvPr>
          <p:cNvPicPr>
            <a:picLocks noChangeAspect="1"/>
          </p:cNvPicPr>
          <p:nvPr/>
        </p:nvPicPr>
        <p:blipFill>
          <a:blip r:embed="rId3"/>
          <a:stretch>
            <a:fillRect/>
          </a:stretch>
        </p:blipFill>
        <p:spPr>
          <a:xfrm>
            <a:off x="3897817" y="1202953"/>
            <a:ext cx="8072897" cy="1825902"/>
          </a:xfrm>
          <a:prstGeom prst="rect">
            <a:avLst/>
          </a:prstGeom>
        </p:spPr>
      </p:pic>
      <p:sp>
        <p:nvSpPr>
          <p:cNvPr id="39" name="文本框 38">
            <a:extLst>
              <a:ext uri="{FF2B5EF4-FFF2-40B4-BE49-F238E27FC236}">
                <a16:creationId xmlns:a16="http://schemas.microsoft.com/office/drawing/2014/main" id="{17A004AC-5CAB-47AB-89B7-A79F8E5C3179}"/>
              </a:ext>
            </a:extLst>
          </p:cNvPr>
          <p:cNvSpPr txBox="1"/>
          <p:nvPr/>
        </p:nvSpPr>
        <p:spPr>
          <a:xfrm>
            <a:off x="289020" y="1100242"/>
            <a:ext cx="3541063" cy="2031325"/>
          </a:xfrm>
          <a:prstGeom prst="rect">
            <a:avLst/>
          </a:prstGeom>
          <a:noFill/>
        </p:spPr>
        <p:txBody>
          <a:bodyPr wrap="square">
            <a:spAutoFit/>
          </a:bodyPr>
          <a:lstStyle/>
          <a:p>
            <a:r>
              <a:rPr lang="zh-CN" altLang="en-US" b="0" i="0" dirty="0">
                <a:solidFill>
                  <a:srgbClr val="202122"/>
                </a:solidFill>
                <a:effectLst/>
                <a:latin typeface="微软雅黑" panose="020B0503020204020204" pitchFamily="34" charset="-122"/>
                <a:ea typeface="微软雅黑" panose="020B0503020204020204" pitchFamily="34" charset="-122"/>
              </a:rPr>
              <a:t>当时东普鲁士柯尼斯堡（今日俄罗斯加里宁格勒）市区跨普列戈利亚河两岸，河中心有两个小岛。小岛与河的两岸有七条桥连接。</a:t>
            </a:r>
            <a:r>
              <a:rPr lang="zh-CN" altLang="en-US" b="1" i="0" dirty="0">
                <a:solidFill>
                  <a:srgbClr val="FF0000"/>
                </a:solidFill>
                <a:effectLst/>
                <a:latin typeface="微软雅黑" panose="020B0503020204020204" pitchFamily="34" charset="-122"/>
                <a:ea typeface="微软雅黑" panose="020B0503020204020204" pitchFamily="34" charset="-122"/>
              </a:rPr>
              <a:t>在所有桥都只能走一遍的前提下，如何才能把这个地方所有的桥都走遍？</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881134A1-C167-4133-BB91-FD4F05ED4B4A}"/>
              </a:ext>
            </a:extLst>
          </p:cNvPr>
          <p:cNvPicPr>
            <a:picLocks noChangeAspect="1"/>
          </p:cNvPicPr>
          <p:nvPr/>
        </p:nvPicPr>
        <p:blipFill>
          <a:blip r:embed="rId4"/>
          <a:stretch>
            <a:fillRect/>
          </a:stretch>
        </p:blipFill>
        <p:spPr>
          <a:xfrm>
            <a:off x="551907" y="3429000"/>
            <a:ext cx="2258252" cy="2943986"/>
          </a:xfrm>
          <a:prstGeom prst="rect">
            <a:avLst/>
          </a:prstGeom>
        </p:spPr>
      </p:pic>
      <p:sp>
        <p:nvSpPr>
          <p:cNvPr id="12" name="箭头: 右 11">
            <a:extLst>
              <a:ext uri="{FF2B5EF4-FFF2-40B4-BE49-F238E27FC236}">
                <a16:creationId xmlns:a16="http://schemas.microsoft.com/office/drawing/2014/main" id="{42892646-F984-4B2A-B8B7-56A40D8228FB}"/>
              </a:ext>
            </a:extLst>
          </p:cNvPr>
          <p:cNvSpPr/>
          <p:nvPr/>
        </p:nvSpPr>
        <p:spPr>
          <a:xfrm rot="2218816">
            <a:off x="3064689" y="3109747"/>
            <a:ext cx="1171787" cy="4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10EFC103-AE19-4B4F-83A2-929BE9B8955A}"/>
              </a:ext>
            </a:extLst>
          </p:cNvPr>
          <p:cNvSpPr txBox="1"/>
          <p:nvPr/>
        </p:nvSpPr>
        <p:spPr>
          <a:xfrm>
            <a:off x="3240789" y="3905739"/>
            <a:ext cx="3728971" cy="2308324"/>
          </a:xfrm>
          <a:prstGeom prst="rect">
            <a:avLst/>
          </a:prstGeom>
          <a:noFill/>
        </p:spPr>
        <p:txBody>
          <a:bodyPr wrap="square">
            <a:spAutoFit/>
          </a:bodyPr>
          <a:lstStyle/>
          <a:p>
            <a:r>
              <a:rPr lang="zh-CN" altLang="en-US" b="0" i="0" dirty="0">
                <a:solidFill>
                  <a:srgbClr val="202122"/>
                </a:solidFill>
                <a:effectLst/>
                <a:latin typeface="微软雅黑" panose="020B0503020204020204" pitchFamily="34" charset="-122"/>
                <a:ea typeface="微软雅黑" panose="020B0503020204020204" pitchFamily="34" charset="-122"/>
              </a:rPr>
              <a:t>欧拉把实际的抽象问题简化为平面上的点与线组合。证明符合条件的走法</a:t>
            </a:r>
            <a:r>
              <a:rPr lang="zh-CN" altLang="en-US" b="0" i="0" dirty="0">
                <a:solidFill>
                  <a:srgbClr val="FF0000"/>
                </a:solidFill>
                <a:effectLst/>
                <a:latin typeface="微软雅黑" panose="020B0503020204020204" pitchFamily="34" charset="-122"/>
                <a:ea typeface="微软雅黑" panose="020B0503020204020204" pitchFamily="34" charset="-122"/>
              </a:rPr>
              <a:t>并不</a:t>
            </a:r>
            <a:r>
              <a:rPr lang="zh-CN" altLang="en-US" b="0" i="0" dirty="0">
                <a:solidFill>
                  <a:srgbClr val="202122"/>
                </a:solidFill>
                <a:effectLst/>
                <a:latin typeface="微软雅黑" panose="020B0503020204020204" pitchFamily="34" charset="-122"/>
                <a:ea typeface="微软雅黑" panose="020B0503020204020204" pitchFamily="34" charset="-122"/>
              </a:rPr>
              <a:t>存在，也顺带提出和解决了一笔画问题：</a:t>
            </a:r>
            <a:r>
              <a:rPr lang="zh-CN" altLang="en-US" b="1" i="0" dirty="0">
                <a:solidFill>
                  <a:srgbClr val="FF0000"/>
                </a:solidFill>
                <a:effectLst/>
                <a:latin typeface="微软雅黑" panose="020B0503020204020204" pitchFamily="34" charset="-122"/>
                <a:ea typeface="微软雅黑" panose="020B0503020204020204" pitchFamily="34" charset="-122"/>
              </a:rPr>
              <a:t>对于一个给定的</a:t>
            </a:r>
            <a:r>
              <a:rPr lang="zh-CN" altLang="en-US" b="1" i="0" u="none" strike="noStrike" dirty="0">
                <a:solidFill>
                  <a:srgbClr val="FF0000"/>
                </a:solidFill>
                <a:effectLst/>
                <a:latin typeface="微软雅黑" panose="020B0503020204020204" pitchFamily="34" charset="-122"/>
                <a:ea typeface="微软雅黑" panose="020B0503020204020204" pitchFamily="34" charset="-122"/>
              </a:rPr>
              <a:t>连通图</a:t>
            </a:r>
            <a:r>
              <a:rPr lang="zh-CN" altLang="en-US" b="1" i="0" dirty="0">
                <a:solidFill>
                  <a:srgbClr val="FF0000"/>
                </a:solidFill>
                <a:effectLst/>
                <a:latin typeface="微软雅黑" panose="020B0503020204020204" pitchFamily="34" charset="-122"/>
                <a:ea typeface="微软雅黑" panose="020B0503020204020204" pitchFamily="34" charset="-122"/>
              </a:rPr>
              <a:t>，如果存在超过两个（不包括两个）奇顶点，那么满足要求的路线便不存在了，且有</a:t>
            </a:r>
            <a:r>
              <a:rPr lang="en-US" altLang="zh-CN" b="1" i="0" dirty="0">
                <a:solidFill>
                  <a:srgbClr val="FF0000"/>
                </a:solidFill>
                <a:effectLst/>
                <a:latin typeface="微软雅黑" panose="020B0503020204020204" pitchFamily="34" charset="-122"/>
                <a:ea typeface="微软雅黑" panose="020B0503020204020204" pitchFamily="34" charset="-122"/>
              </a:rPr>
              <a:t>n</a:t>
            </a:r>
            <a:r>
              <a:rPr lang="zh-CN" altLang="en-US" b="1" i="0" dirty="0">
                <a:solidFill>
                  <a:srgbClr val="FF0000"/>
                </a:solidFill>
                <a:effectLst/>
                <a:latin typeface="微软雅黑" panose="020B0503020204020204" pitchFamily="34" charset="-122"/>
                <a:ea typeface="微软雅黑" panose="020B0503020204020204" pitchFamily="34" charset="-122"/>
              </a:rPr>
              <a:t>个奇顶点的图至少需要</a:t>
            </a:r>
            <a:r>
              <a:rPr lang="en-US" altLang="zh-CN" b="1" i="0" dirty="0">
                <a:solidFill>
                  <a:srgbClr val="FF0000"/>
                </a:solidFill>
                <a:effectLst/>
                <a:latin typeface="微软雅黑" panose="020B0503020204020204" pitchFamily="34" charset="-122"/>
                <a:ea typeface="微软雅黑" panose="020B0503020204020204" pitchFamily="34" charset="-122"/>
              </a:rPr>
              <a:t>n/2</a:t>
            </a:r>
            <a:r>
              <a:rPr lang="zh-CN" altLang="en-US" b="1" i="0" dirty="0">
                <a:solidFill>
                  <a:srgbClr val="FF0000"/>
                </a:solidFill>
                <a:effectLst/>
                <a:latin typeface="微软雅黑" panose="020B0503020204020204" pitchFamily="34" charset="-122"/>
                <a:ea typeface="微软雅黑" panose="020B0503020204020204" pitchFamily="34" charset="-122"/>
              </a:rPr>
              <a:t>笔画出</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3" name="箭头: 右 42">
            <a:extLst>
              <a:ext uri="{FF2B5EF4-FFF2-40B4-BE49-F238E27FC236}">
                <a16:creationId xmlns:a16="http://schemas.microsoft.com/office/drawing/2014/main" id="{C3C0E461-2D19-4AFA-8D86-A85895D6D6D8}"/>
              </a:ext>
            </a:extLst>
          </p:cNvPr>
          <p:cNvSpPr/>
          <p:nvPr/>
        </p:nvSpPr>
        <p:spPr>
          <a:xfrm>
            <a:off x="7044018" y="4705724"/>
            <a:ext cx="2364141" cy="493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61CE421A-08EB-4D12-B0CB-A89139602A44}"/>
              </a:ext>
            </a:extLst>
          </p:cNvPr>
          <p:cNvSpPr txBox="1"/>
          <p:nvPr/>
        </p:nvSpPr>
        <p:spPr>
          <a:xfrm>
            <a:off x="7176330" y="4136721"/>
            <a:ext cx="2025226" cy="646331"/>
          </a:xfrm>
          <a:prstGeom prst="rect">
            <a:avLst/>
          </a:prstGeom>
          <a:noFill/>
        </p:spPr>
        <p:txBody>
          <a:bodyPr wrap="square">
            <a:spAutoFit/>
          </a:bodyPr>
          <a:lstStyle/>
          <a:p>
            <a:r>
              <a:rPr lang="zh-CN" altLang="en-US" b="1" dirty="0"/>
              <a:t>不少数学家都尝试去解析这类事例</a:t>
            </a:r>
          </a:p>
        </p:txBody>
      </p:sp>
      <p:pic>
        <p:nvPicPr>
          <p:cNvPr id="46" name="图片 45">
            <a:extLst>
              <a:ext uri="{FF2B5EF4-FFF2-40B4-BE49-F238E27FC236}">
                <a16:creationId xmlns:a16="http://schemas.microsoft.com/office/drawing/2014/main" id="{F79E1D80-B071-410B-9670-707960E9B4D9}"/>
              </a:ext>
            </a:extLst>
          </p:cNvPr>
          <p:cNvPicPr>
            <a:picLocks noChangeAspect="1"/>
          </p:cNvPicPr>
          <p:nvPr/>
        </p:nvPicPr>
        <p:blipFill>
          <a:blip r:embed="rId5"/>
          <a:stretch>
            <a:fillRect/>
          </a:stretch>
        </p:blipFill>
        <p:spPr>
          <a:xfrm>
            <a:off x="9540471" y="4036227"/>
            <a:ext cx="2354784" cy="1493649"/>
          </a:xfrm>
          <a:prstGeom prst="rect">
            <a:avLst/>
          </a:prstGeom>
        </p:spPr>
      </p:pic>
      <p:sp>
        <p:nvSpPr>
          <p:cNvPr id="48" name="文本框 47">
            <a:extLst>
              <a:ext uri="{FF2B5EF4-FFF2-40B4-BE49-F238E27FC236}">
                <a16:creationId xmlns:a16="http://schemas.microsoft.com/office/drawing/2014/main" id="{E78CC780-0666-486D-8C88-EA49616A7BF6}"/>
              </a:ext>
            </a:extLst>
          </p:cNvPr>
          <p:cNvSpPr txBox="1"/>
          <p:nvPr/>
        </p:nvSpPr>
        <p:spPr>
          <a:xfrm>
            <a:off x="10207397" y="5655047"/>
            <a:ext cx="900870" cy="369332"/>
          </a:xfrm>
          <a:prstGeom prst="rect">
            <a:avLst/>
          </a:prstGeom>
          <a:noFill/>
        </p:spPr>
        <p:txBody>
          <a:bodyPr wrap="square">
            <a:spAutoFit/>
          </a:bodyPr>
          <a:lstStyle/>
          <a:p>
            <a:pPr algn="ctr"/>
            <a:r>
              <a:rPr lang="zh-CN" altLang="en-US" b="1" dirty="0"/>
              <a:t>图论</a:t>
            </a:r>
          </a:p>
        </p:txBody>
      </p:sp>
      <p:sp>
        <p:nvSpPr>
          <p:cNvPr id="3" name="灯片编号占位符 2">
            <a:extLst>
              <a:ext uri="{FF2B5EF4-FFF2-40B4-BE49-F238E27FC236}">
                <a16:creationId xmlns:a16="http://schemas.microsoft.com/office/drawing/2014/main" id="{09B55569-A035-F442-9800-59D42D5BE35F}"/>
              </a:ext>
            </a:extLst>
          </p:cNvPr>
          <p:cNvSpPr>
            <a:spLocks noGrp="1"/>
          </p:cNvSpPr>
          <p:nvPr>
            <p:ph type="sldNum" sz="quarter" idx="12"/>
          </p:nvPr>
        </p:nvSpPr>
        <p:spPr/>
        <p:txBody>
          <a:bodyPr/>
          <a:lstStyle/>
          <a:p>
            <a:fld id="{B13F0FA4-29F4-4B1D-A16B-0D7169EBD889}" type="slidenum">
              <a:rPr lang="en-US" smtClean="0"/>
              <a:t>6</a:t>
            </a:fld>
            <a:endParaRPr lang="en-US" dirty="0"/>
          </a:p>
        </p:txBody>
      </p:sp>
    </p:spTree>
    <p:extLst>
      <p:ext uri="{BB962C8B-B14F-4D97-AF65-F5344CB8AC3E}">
        <p14:creationId xmlns:p14="http://schemas.microsoft.com/office/powerpoint/2010/main" val="1582798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272516"/>
            <a:ext cx="5618717" cy="5016207"/>
          </a:xfrm>
        </p:spPr>
        <p:txBody>
          <a:bodyPr/>
          <a:lstStyle/>
          <a:p>
            <a:pPr marL="0" indent="0">
              <a:buNone/>
            </a:pPr>
            <a:r>
              <a:rPr lang="zh-CN" altLang="en-US" dirty="0"/>
              <a:t>现实图是倾斜的</a:t>
            </a:r>
            <a:endParaRPr lang="en-US" altLang="zh-CN" dirty="0"/>
          </a:p>
          <a:p>
            <a:r>
              <a:rPr lang="zh-CN" altLang="en-US" dirty="0">
                <a:solidFill>
                  <a:srgbClr val="0000FF"/>
                </a:solidFill>
              </a:rPr>
              <a:t>度数遵循幂律分布（</a:t>
            </a:r>
            <a:r>
              <a:rPr lang="en-US" altLang="zh-CN" dirty="0" err="1">
                <a:solidFill>
                  <a:srgbClr val="0000FF"/>
                </a:solidFill>
              </a:rPr>
              <a:t>zif’s</a:t>
            </a:r>
            <a:r>
              <a:rPr lang="zh-CN" altLang="en-US" dirty="0">
                <a:solidFill>
                  <a:srgbClr val="0000FF"/>
                </a:solidFill>
              </a:rPr>
              <a:t>法则和帕累托法则）</a:t>
            </a:r>
            <a:endParaRPr lang="en-US" altLang="zh-CN" dirty="0">
              <a:solidFill>
                <a:srgbClr val="0000FF"/>
              </a:solidFill>
            </a:endParaRPr>
          </a:p>
          <a:p>
            <a:endParaRPr lang="en-US" altLang="zh-CN" dirty="0">
              <a:solidFill>
                <a:srgbClr val="0000FF"/>
              </a:solidFill>
            </a:endParaRPr>
          </a:p>
          <a:p>
            <a:r>
              <a:rPr lang="zh-CN" altLang="en-US" dirty="0">
                <a:solidFill>
                  <a:srgbClr val="0000FF"/>
                </a:solidFill>
              </a:rPr>
              <a:t>例如：新浪微博</a:t>
            </a:r>
            <a:endParaRPr lang="en-US" altLang="zh-CN" dirty="0">
              <a:solidFill>
                <a:srgbClr val="0000FF"/>
              </a:solidFill>
            </a:endParaRPr>
          </a:p>
          <a:p>
            <a:pPr lvl="1"/>
            <a:r>
              <a:rPr lang="en-US" altLang="zh-CN" dirty="0">
                <a:solidFill>
                  <a:srgbClr val="0000FF"/>
                </a:solidFill>
              </a:rPr>
              <a:t>1.67</a:t>
            </a:r>
            <a:r>
              <a:rPr lang="zh-CN" altLang="en-US" dirty="0">
                <a:solidFill>
                  <a:srgbClr val="0000FF"/>
                </a:solidFill>
              </a:rPr>
              <a:t>亿活跃用户</a:t>
            </a:r>
            <a:endParaRPr lang="en-US" altLang="zh-CN" dirty="0">
              <a:solidFill>
                <a:srgbClr val="0000FF"/>
              </a:solidFill>
            </a:endParaRPr>
          </a:p>
          <a:p>
            <a:pPr lvl="1"/>
            <a:endParaRPr lang="zh-CN" altLang="en-US" dirty="0"/>
          </a:p>
        </p:txBody>
      </p:sp>
      <p:pic>
        <p:nvPicPr>
          <p:cNvPr id="4" name="图片 3">
            <a:extLst>
              <a:ext uri="{FF2B5EF4-FFF2-40B4-BE49-F238E27FC236}">
                <a16:creationId xmlns:a16="http://schemas.microsoft.com/office/drawing/2014/main" id="{F06B0649-616C-4642-B7F8-010BE43B6E1D}"/>
              </a:ext>
            </a:extLst>
          </p:cNvPr>
          <p:cNvPicPr>
            <a:picLocks noChangeAspect="1"/>
          </p:cNvPicPr>
          <p:nvPr/>
        </p:nvPicPr>
        <p:blipFill>
          <a:blip r:embed="rId2"/>
          <a:stretch>
            <a:fillRect/>
          </a:stretch>
        </p:blipFill>
        <p:spPr>
          <a:xfrm>
            <a:off x="6562412" y="978194"/>
            <a:ext cx="5048340" cy="3961490"/>
          </a:xfrm>
          <a:prstGeom prst="rect">
            <a:avLst/>
          </a:prstGeom>
        </p:spPr>
      </p:pic>
      <p:pic>
        <p:nvPicPr>
          <p:cNvPr id="5" name="图片 4">
            <a:extLst>
              <a:ext uri="{FF2B5EF4-FFF2-40B4-BE49-F238E27FC236}">
                <a16:creationId xmlns:a16="http://schemas.microsoft.com/office/drawing/2014/main" id="{5DD6D2F5-0EAB-4EE8-B062-152EF3A0BABE}"/>
              </a:ext>
            </a:extLst>
          </p:cNvPr>
          <p:cNvPicPr>
            <a:picLocks noChangeAspect="1"/>
          </p:cNvPicPr>
          <p:nvPr/>
        </p:nvPicPr>
        <p:blipFill>
          <a:blip r:embed="rId3"/>
          <a:stretch>
            <a:fillRect/>
          </a:stretch>
        </p:blipFill>
        <p:spPr>
          <a:xfrm>
            <a:off x="953343" y="4947486"/>
            <a:ext cx="10660383" cy="1453313"/>
          </a:xfrm>
          <a:prstGeom prst="rect">
            <a:avLst/>
          </a:prstGeom>
        </p:spPr>
      </p:pic>
      <p:sp>
        <p:nvSpPr>
          <p:cNvPr id="6" name="灯片编号占位符 5">
            <a:extLst>
              <a:ext uri="{FF2B5EF4-FFF2-40B4-BE49-F238E27FC236}">
                <a16:creationId xmlns:a16="http://schemas.microsoft.com/office/drawing/2014/main" id="{F16E1EDA-C257-4344-B4A3-B7E064B7C324}"/>
              </a:ext>
            </a:extLst>
          </p:cNvPr>
          <p:cNvSpPr>
            <a:spLocks noGrp="1"/>
          </p:cNvSpPr>
          <p:nvPr>
            <p:ph type="sldNum" sz="quarter" idx="12"/>
          </p:nvPr>
        </p:nvSpPr>
        <p:spPr/>
        <p:txBody>
          <a:bodyPr/>
          <a:lstStyle/>
          <a:p>
            <a:fld id="{B13F0FA4-29F4-4B1D-A16B-0D7169EBD889}" type="slidenum">
              <a:rPr lang="en-US" smtClean="0"/>
              <a:t>60</a:t>
            </a:fld>
            <a:endParaRPr lang="en-US" dirty="0"/>
          </a:p>
        </p:txBody>
      </p:sp>
    </p:spTree>
    <p:extLst>
      <p:ext uri="{BB962C8B-B14F-4D97-AF65-F5344CB8AC3E}">
        <p14:creationId xmlns:p14="http://schemas.microsoft.com/office/powerpoint/2010/main" val="1046422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079476"/>
            <a:ext cx="10660383" cy="5016207"/>
          </a:xfrm>
        </p:spPr>
        <p:txBody>
          <a:bodyPr/>
          <a:lstStyle/>
          <a:p>
            <a:pPr marL="0" indent="0">
              <a:buNone/>
            </a:pPr>
            <a:r>
              <a:rPr lang="zh-CN" altLang="en-US" dirty="0">
                <a:solidFill>
                  <a:srgbClr val="0000FF"/>
                </a:solidFill>
              </a:rPr>
              <a:t>以顶点为中心的缺点</a:t>
            </a:r>
            <a:endParaRPr lang="en-US" altLang="zh-CN" dirty="0">
              <a:solidFill>
                <a:srgbClr val="0000FF"/>
              </a:solidFill>
            </a:endParaRPr>
          </a:p>
          <a:p>
            <a:endParaRPr lang="en-US" altLang="zh-CN" dirty="0">
              <a:solidFill>
                <a:srgbClr val="0000FF"/>
              </a:solidFill>
            </a:endParaRPr>
          </a:p>
          <a:p>
            <a:pPr lvl="1"/>
            <a:endParaRPr lang="zh-CN" altLang="en-US" dirty="0"/>
          </a:p>
        </p:txBody>
      </p:sp>
      <p:pic>
        <p:nvPicPr>
          <p:cNvPr id="6" name="图片 5">
            <a:extLst>
              <a:ext uri="{FF2B5EF4-FFF2-40B4-BE49-F238E27FC236}">
                <a16:creationId xmlns:a16="http://schemas.microsoft.com/office/drawing/2014/main" id="{AF04765C-451C-47C4-9A40-D73FCAD95858}"/>
              </a:ext>
            </a:extLst>
          </p:cNvPr>
          <p:cNvPicPr>
            <a:picLocks noChangeAspect="1"/>
          </p:cNvPicPr>
          <p:nvPr/>
        </p:nvPicPr>
        <p:blipFill>
          <a:blip r:embed="rId2"/>
          <a:stretch>
            <a:fillRect/>
          </a:stretch>
        </p:blipFill>
        <p:spPr>
          <a:xfrm>
            <a:off x="1184484" y="1534161"/>
            <a:ext cx="10052476" cy="4917440"/>
          </a:xfrm>
          <a:prstGeom prst="rect">
            <a:avLst/>
          </a:prstGeom>
        </p:spPr>
      </p:pic>
      <p:sp>
        <p:nvSpPr>
          <p:cNvPr id="7" name="文本框 6">
            <a:extLst>
              <a:ext uri="{FF2B5EF4-FFF2-40B4-BE49-F238E27FC236}">
                <a16:creationId xmlns:a16="http://schemas.microsoft.com/office/drawing/2014/main" id="{2EB9CEA7-1763-478F-8128-D1BDAA9634FC}"/>
              </a:ext>
            </a:extLst>
          </p:cNvPr>
          <p:cNvSpPr txBox="1"/>
          <p:nvPr/>
        </p:nvSpPr>
        <p:spPr>
          <a:xfrm>
            <a:off x="2133600" y="1716302"/>
            <a:ext cx="2326640" cy="523220"/>
          </a:xfrm>
          <a:prstGeom prst="rect">
            <a:avLst/>
          </a:prstGeom>
          <a:solidFill>
            <a:srgbClr val="A3B2C1"/>
          </a:solidFill>
        </p:spPr>
        <p:txBody>
          <a:bodyPr wrap="square" rtlCol="0">
            <a:spAutoFit/>
          </a:bodyPr>
          <a:lstStyle/>
          <a:p>
            <a:r>
              <a:rPr lang="zh-CN" altLang="en-US" sz="2800" b="1" dirty="0">
                <a:solidFill>
                  <a:srgbClr val="FF0000"/>
                </a:solidFill>
              </a:rPr>
              <a:t>负载不均衡</a:t>
            </a:r>
          </a:p>
        </p:txBody>
      </p:sp>
      <p:sp>
        <p:nvSpPr>
          <p:cNvPr id="9" name="文本框 8">
            <a:extLst>
              <a:ext uri="{FF2B5EF4-FFF2-40B4-BE49-F238E27FC236}">
                <a16:creationId xmlns:a16="http://schemas.microsoft.com/office/drawing/2014/main" id="{61EF5845-11AE-45AA-B142-D3492C8B3C2E}"/>
              </a:ext>
            </a:extLst>
          </p:cNvPr>
          <p:cNvSpPr txBox="1"/>
          <p:nvPr/>
        </p:nvSpPr>
        <p:spPr>
          <a:xfrm>
            <a:off x="2133600" y="3238510"/>
            <a:ext cx="3241040" cy="523220"/>
          </a:xfrm>
          <a:prstGeom prst="rect">
            <a:avLst/>
          </a:prstGeom>
          <a:solidFill>
            <a:srgbClr val="A3B2C1"/>
          </a:solidFill>
        </p:spPr>
        <p:txBody>
          <a:bodyPr wrap="square" rtlCol="0">
            <a:spAutoFit/>
          </a:bodyPr>
          <a:lstStyle/>
          <a:p>
            <a:r>
              <a:rPr lang="zh-CN" altLang="en-US" sz="2800" b="1" dirty="0">
                <a:solidFill>
                  <a:srgbClr val="FF0000"/>
                </a:solidFill>
              </a:rPr>
              <a:t>难以划分</a:t>
            </a:r>
          </a:p>
        </p:txBody>
      </p:sp>
      <p:sp>
        <p:nvSpPr>
          <p:cNvPr id="11" name="文本框 10">
            <a:extLst>
              <a:ext uri="{FF2B5EF4-FFF2-40B4-BE49-F238E27FC236}">
                <a16:creationId xmlns:a16="http://schemas.microsoft.com/office/drawing/2014/main" id="{6C819665-91F2-46E0-AAD1-28883F3FB9A2}"/>
              </a:ext>
            </a:extLst>
          </p:cNvPr>
          <p:cNvSpPr txBox="1"/>
          <p:nvPr/>
        </p:nvSpPr>
        <p:spPr>
          <a:xfrm>
            <a:off x="2133600" y="4904431"/>
            <a:ext cx="3241040" cy="523220"/>
          </a:xfrm>
          <a:prstGeom prst="rect">
            <a:avLst/>
          </a:prstGeom>
          <a:solidFill>
            <a:srgbClr val="A3B2C1"/>
          </a:solidFill>
        </p:spPr>
        <p:txBody>
          <a:bodyPr wrap="square" rtlCol="0">
            <a:spAutoFit/>
          </a:bodyPr>
          <a:lstStyle/>
          <a:p>
            <a:r>
              <a:rPr lang="zh-CN" altLang="en-US" sz="2800" b="1" dirty="0">
                <a:solidFill>
                  <a:srgbClr val="FF0000"/>
                </a:solidFill>
              </a:rPr>
              <a:t>有限的并行性</a:t>
            </a:r>
          </a:p>
        </p:txBody>
      </p:sp>
      <p:sp>
        <p:nvSpPr>
          <p:cNvPr id="13" name="文本框 12">
            <a:extLst>
              <a:ext uri="{FF2B5EF4-FFF2-40B4-BE49-F238E27FC236}">
                <a16:creationId xmlns:a16="http://schemas.microsoft.com/office/drawing/2014/main" id="{819DD214-65B5-4B1F-BE2C-4B9DB1447E51}"/>
              </a:ext>
            </a:extLst>
          </p:cNvPr>
          <p:cNvSpPr txBox="1"/>
          <p:nvPr/>
        </p:nvSpPr>
        <p:spPr>
          <a:xfrm>
            <a:off x="2245599" y="2359335"/>
            <a:ext cx="7934721" cy="646331"/>
          </a:xfrm>
          <a:prstGeom prst="rect">
            <a:avLst/>
          </a:prstGeom>
          <a:solidFill>
            <a:schemeClr val="bg1"/>
          </a:solidFill>
        </p:spPr>
        <p:txBody>
          <a:bodyPr wrap="square" rtlCol="0">
            <a:spAutoFit/>
          </a:bodyPr>
          <a:lstStyle/>
          <a:p>
            <a:r>
              <a:rPr lang="zh-CN" altLang="en-US" b="1" dirty="0">
                <a:solidFill>
                  <a:srgbClr val="0000FF"/>
                </a:solidFill>
              </a:rPr>
              <a:t>节点的计算，存储，通信开销与节点的度数呈线性关系，因此，高度数节点严重负载不均衡</a:t>
            </a:r>
          </a:p>
        </p:txBody>
      </p:sp>
      <p:sp>
        <p:nvSpPr>
          <p:cNvPr id="15" name="文本框 14">
            <a:extLst>
              <a:ext uri="{FF2B5EF4-FFF2-40B4-BE49-F238E27FC236}">
                <a16:creationId xmlns:a16="http://schemas.microsoft.com/office/drawing/2014/main" id="{4F8F5D04-40D5-4209-B54B-684CBD3FD5B0}"/>
              </a:ext>
            </a:extLst>
          </p:cNvPr>
          <p:cNvSpPr txBox="1"/>
          <p:nvPr/>
        </p:nvSpPr>
        <p:spPr>
          <a:xfrm>
            <a:off x="2245599" y="4051733"/>
            <a:ext cx="7934721" cy="461665"/>
          </a:xfrm>
          <a:prstGeom prst="rect">
            <a:avLst/>
          </a:prstGeom>
          <a:solidFill>
            <a:schemeClr val="bg1"/>
          </a:solidFill>
        </p:spPr>
        <p:txBody>
          <a:bodyPr wrap="square" rtlCol="0">
            <a:spAutoFit/>
          </a:bodyPr>
          <a:lstStyle/>
          <a:p>
            <a:r>
              <a:rPr lang="zh-CN" altLang="en-US" sz="2400" b="1" dirty="0">
                <a:solidFill>
                  <a:srgbClr val="0000FF"/>
                </a:solidFill>
              </a:rPr>
              <a:t>现实图难以划分，使得通信最小，负载均衡度最大化</a:t>
            </a:r>
          </a:p>
        </p:txBody>
      </p:sp>
      <p:sp>
        <p:nvSpPr>
          <p:cNvPr id="17" name="文本框 16">
            <a:extLst>
              <a:ext uri="{FF2B5EF4-FFF2-40B4-BE49-F238E27FC236}">
                <a16:creationId xmlns:a16="http://schemas.microsoft.com/office/drawing/2014/main" id="{18B19418-9286-4FD1-ADE8-14E66014F540}"/>
              </a:ext>
            </a:extLst>
          </p:cNvPr>
          <p:cNvSpPr txBox="1"/>
          <p:nvPr/>
        </p:nvSpPr>
        <p:spPr>
          <a:xfrm>
            <a:off x="2245599" y="5656099"/>
            <a:ext cx="7934721" cy="461665"/>
          </a:xfrm>
          <a:prstGeom prst="rect">
            <a:avLst/>
          </a:prstGeom>
          <a:solidFill>
            <a:schemeClr val="bg1"/>
          </a:solidFill>
        </p:spPr>
        <p:txBody>
          <a:bodyPr wrap="square" rtlCol="0">
            <a:spAutoFit/>
          </a:bodyPr>
          <a:lstStyle/>
          <a:p>
            <a:r>
              <a:rPr lang="zh-CN" altLang="en-US" sz="2400" b="1" dirty="0">
                <a:solidFill>
                  <a:srgbClr val="0000FF"/>
                </a:solidFill>
              </a:rPr>
              <a:t>每个节点几乎没有并行性</a:t>
            </a:r>
          </a:p>
        </p:txBody>
      </p:sp>
      <p:sp>
        <p:nvSpPr>
          <p:cNvPr id="4" name="灯片编号占位符 3">
            <a:extLst>
              <a:ext uri="{FF2B5EF4-FFF2-40B4-BE49-F238E27FC236}">
                <a16:creationId xmlns:a16="http://schemas.microsoft.com/office/drawing/2014/main" id="{94A1662B-AC95-FC4A-8DD2-E38473543366}"/>
              </a:ext>
            </a:extLst>
          </p:cNvPr>
          <p:cNvSpPr>
            <a:spLocks noGrp="1"/>
          </p:cNvSpPr>
          <p:nvPr>
            <p:ph type="sldNum" sz="quarter" idx="12"/>
          </p:nvPr>
        </p:nvSpPr>
        <p:spPr/>
        <p:txBody>
          <a:bodyPr/>
          <a:lstStyle/>
          <a:p>
            <a:fld id="{B13F0FA4-29F4-4B1D-A16B-0D7169EBD889}" type="slidenum">
              <a:rPr lang="en-US" smtClean="0"/>
              <a:t>61</a:t>
            </a:fld>
            <a:endParaRPr lang="en-US" dirty="0"/>
          </a:p>
        </p:txBody>
      </p:sp>
    </p:spTree>
    <p:extLst>
      <p:ext uri="{BB962C8B-B14F-4D97-AF65-F5344CB8AC3E}">
        <p14:creationId xmlns:p14="http://schemas.microsoft.com/office/powerpoint/2010/main" val="4020507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以边为中心的划分</a:t>
            </a:r>
            <a:endParaRPr lang="en-US" altLang="zh-CN" dirty="0"/>
          </a:p>
          <a:p>
            <a:pPr lvl="1"/>
            <a:r>
              <a:rPr lang="zh-CN" altLang="en-US" dirty="0"/>
              <a:t>对于基于顶点的划分的系统，边被分到不同划分块中</a:t>
            </a:r>
            <a:endParaRPr lang="en-US" altLang="zh-CN" dirty="0"/>
          </a:p>
          <a:p>
            <a:pPr lvl="1"/>
            <a:r>
              <a:rPr lang="zh-CN" altLang="en-US" dirty="0"/>
              <a:t>把顶点作为处理对象，利用图的边传递信息，通过顶点与邻接边之间的边通信，进而在邻接点之间传递计算和状态信息</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289FADD-5614-8F44-8C1D-C8EF07371CAA}"/>
              </a:ext>
            </a:extLst>
          </p:cNvPr>
          <p:cNvSpPr>
            <a:spLocks noGrp="1"/>
          </p:cNvSpPr>
          <p:nvPr>
            <p:ph type="sldNum" sz="quarter" idx="12"/>
          </p:nvPr>
        </p:nvSpPr>
        <p:spPr/>
        <p:txBody>
          <a:bodyPr/>
          <a:lstStyle/>
          <a:p>
            <a:fld id="{B13F0FA4-29F4-4B1D-A16B-0D7169EBD889}" type="slidenum">
              <a:rPr lang="en-US" smtClean="0"/>
              <a:t>62</a:t>
            </a:fld>
            <a:endParaRPr lang="en-US" dirty="0"/>
          </a:p>
        </p:txBody>
      </p:sp>
      <p:pic>
        <p:nvPicPr>
          <p:cNvPr id="7" name="图片 6">
            <a:extLst>
              <a:ext uri="{FF2B5EF4-FFF2-40B4-BE49-F238E27FC236}">
                <a16:creationId xmlns:a16="http://schemas.microsoft.com/office/drawing/2014/main" id="{CAB84B08-F1A7-B843-9441-8888457D3E61}"/>
              </a:ext>
            </a:extLst>
          </p:cNvPr>
          <p:cNvPicPr>
            <a:picLocks noChangeAspect="1"/>
          </p:cNvPicPr>
          <p:nvPr/>
        </p:nvPicPr>
        <p:blipFill>
          <a:blip r:embed="rId2"/>
          <a:stretch>
            <a:fillRect/>
          </a:stretch>
        </p:blipFill>
        <p:spPr>
          <a:xfrm>
            <a:off x="1933964" y="3082797"/>
            <a:ext cx="7697716" cy="3190977"/>
          </a:xfrm>
          <a:prstGeom prst="rect">
            <a:avLst/>
          </a:prstGeom>
        </p:spPr>
      </p:pic>
      <p:sp>
        <p:nvSpPr>
          <p:cNvPr id="8" name="文本框 7">
            <a:extLst>
              <a:ext uri="{FF2B5EF4-FFF2-40B4-BE49-F238E27FC236}">
                <a16:creationId xmlns:a16="http://schemas.microsoft.com/office/drawing/2014/main" id="{A1FFF193-6FA0-CE47-A765-BB6D51D254C6}"/>
              </a:ext>
            </a:extLst>
          </p:cNvPr>
          <p:cNvSpPr txBox="1"/>
          <p:nvPr/>
        </p:nvSpPr>
        <p:spPr>
          <a:xfrm>
            <a:off x="9784080" y="4572000"/>
            <a:ext cx="128913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通信</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4006050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pic>
        <p:nvPicPr>
          <p:cNvPr id="6" name="图片 5">
            <a:extLst>
              <a:ext uri="{FF2B5EF4-FFF2-40B4-BE49-F238E27FC236}">
                <a16:creationId xmlns:a16="http://schemas.microsoft.com/office/drawing/2014/main" id="{2A5627A6-734C-4216-B771-3FD052273863}"/>
              </a:ext>
            </a:extLst>
          </p:cNvPr>
          <p:cNvPicPr>
            <a:picLocks noChangeAspect="1"/>
          </p:cNvPicPr>
          <p:nvPr/>
        </p:nvPicPr>
        <p:blipFill>
          <a:blip r:embed="rId2"/>
          <a:stretch>
            <a:fillRect/>
          </a:stretch>
        </p:blipFill>
        <p:spPr>
          <a:xfrm>
            <a:off x="560603" y="3445933"/>
            <a:ext cx="4122777" cy="2354784"/>
          </a:xfrm>
          <a:prstGeom prst="rect">
            <a:avLst/>
          </a:prstGeom>
        </p:spPr>
      </p:pic>
      <p:sp>
        <p:nvSpPr>
          <p:cNvPr id="7" name="文本框 6">
            <a:extLst>
              <a:ext uri="{FF2B5EF4-FFF2-40B4-BE49-F238E27FC236}">
                <a16:creationId xmlns:a16="http://schemas.microsoft.com/office/drawing/2014/main" id="{D2DD9539-23DA-4388-8121-2FBCDD5DDE89}"/>
              </a:ext>
            </a:extLst>
          </p:cNvPr>
          <p:cNvSpPr txBox="1"/>
          <p:nvPr/>
        </p:nvSpPr>
        <p:spPr>
          <a:xfrm>
            <a:off x="829733" y="1134070"/>
            <a:ext cx="6744154" cy="1815882"/>
          </a:xfrm>
          <a:prstGeom prst="rect">
            <a:avLst/>
          </a:prstGeom>
          <a:noFill/>
        </p:spPr>
        <p:txBody>
          <a:bodyPr wrap="none" rtlCol="0">
            <a:spAutoFit/>
          </a:bodyPr>
          <a:lstStyle/>
          <a:p>
            <a:r>
              <a:rPr lang="en-US" altLang="zh-CN" sz="2800" b="1" dirty="0">
                <a:solidFill>
                  <a:srgbClr val="0000FF"/>
                </a:solidFill>
              </a:rPr>
              <a:t>Gather</a:t>
            </a:r>
            <a:r>
              <a:rPr lang="zh-CN" altLang="en-US" sz="2800" b="1" dirty="0">
                <a:solidFill>
                  <a:srgbClr val="0000FF"/>
                </a:solidFill>
              </a:rPr>
              <a:t>阶段</a:t>
            </a:r>
            <a:endParaRPr lang="en-US" altLang="zh-CN" sz="2800" b="1" dirty="0">
              <a:solidFill>
                <a:srgbClr val="0000FF"/>
              </a:solidFill>
            </a:endParaRPr>
          </a:p>
          <a:p>
            <a:pPr marL="342900" indent="-342900">
              <a:buFontTx/>
              <a:buChar char="-"/>
            </a:pPr>
            <a:r>
              <a:rPr lang="zh-CN" altLang="en-US" sz="2800" b="1" dirty="0"/>
              <a:t>每个节点计算自己的</a:t>
            </a:r>
            <a:r>
              <a:rPr lang="en-US" altLang="zh-CN" sz="2800" b="1" dirty="0"/>
              <a:t>sum</a:t>
            </a:r>
          </a:p>
          <a:p>
            <a:pPr marL="342900" indent="-342900">
              <a:buFontTx/>
              <a:buChar char="-"/>
            </a:pPr>
            <a:r>
              <a:rPr lang="zh-CN" altLang="en-US" sz="2800" b="1" dirty="0"/>
              <a:t>将</a:t>
            </a:r>
            <a:r>
              <a:rPr lang="zh-CN" altLang="en-US" sz="2800" b="1" dirty="0" smtClean="0"/>
              <a:t>各自节点</a:t>
            </a:r>
            <a:r>
              <a:rPr lang="zh-CN" altLang="en-US" sz="2800" b="1" dirty="0"/>
              <a:t>上的</a:t>
            </a:r>
            <a:r>
              <a:rPr lang="en-US" altLang="zh-CN" sz="2800" b="1" dirty="0"/>
              <a:t>sum</a:t>
            </a:r>
            <a:r>
              <a:rPr lang="zh-CN" altLang="en-US" sz="2800" b="1" dirty="0"/>
              <a:t>发给</a:t>
            </a:r>
            <a:r>
              <a:rPr lang="en-US" altLang="zh-CN" sz="2800" b="1" dirty="0"/>
              <a:t>master</a:t>
            </a:r>
            <a:r>
              <a:rPr lang="zh-CN" altLang="en-US" sz="2800" b="1" dirty="0"/>
              <a:t>节点</a:t>
            </a:r>
            <a:endParaRPr lang="en-US" altLang="zh-CN" sz="2800" b="1" dirty="0"/>
          </a:p>
          <a:p>
            <a:pPr marL="342900" indent="-342900">
              <a:buFontTx/>
              <a:buChar char="-"/>
            </a:pPr>
            <a:r>
              <a:rPr lang="en-US" altLang="zh-CN" sz="2800" b="1" dirty="0"/>
              <a:t>Master</a:t>
            </a:r>
            <a:r>
              <a:rPr lang="zh-CN" altLang="en-US" sz="2800" b="1" dirty="0"/>
              <a:t>节点计算总的</a:t>
            </a:r>
            <a:r>
              <a:rPr lang="en-US" altLang="zh-CN" sz="2800" b="1" dirty="0"/>
              <a:t>sum</a:t>
            </a:r>
            <a:endParaRPr lang="zh-CN" altLang="en-US" sz="2800" b="1" dirty="0"/>
          </a:p>
        </p:txBody>
      </p:sp>
      <p:sp>
        <p:nvSpPr>
          <p:cNvPr id="8" name="箭头: 右 7">
            <a:extLst>
              <a:ext uri="{FF2B5EF4-FFF2-40B4-BE49-F238E27FC236}">
                <a16:creationId xmlns:a16="http://schemas.microsoft.com/office/drawing/2014/main" id="{1FE26DB7-1647-4656-B428-E6F829059EE1}"/>
              </a:ext>
            </a:extLst>
          </p:cNvPr>
          <p:cNvSpPr/>
          <p:nvPr/>
        </p:nvSpPr>
        <p:spPr>
          <a:xfrm>
            <a:off x="5198534" y="4149192"/>
            <a:ext cx="1303866"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FE62FAD-7DE1-4675-A274-92416F620A1E}"/>
              </a:ext>
            </a:extLst>
          </p:cNvPr>
          <p:cNvPicPr>
            <a:picLocks noChangeAspect="1"/>
          </p:cNvPicPr>
          <p:nvPr/>
        </p:nvPicPr>
        <p:blipFill>
          <a:blip r:embed="rId3"/>
          <a:stretch>
            <a:fillRect/>
          </a:stretch>
        </p:blipFill>
        <p:spPr>
          <a:xfrm>
            <a:off x="6760446" y="3429000"/>
            <a:ext cx="4942098" cy="2869886"/>
          </a:xfrm>
          <a:prstGeom prst="rect">
            <a:avLst/>
          </a:prstGeom>
        </p:spPr>
      </p:pic>
      <p:sp>
        <p:nvSpPr>
          <p:cNvPr id="3" name="灯片编号占位符 2">
            <a:extLst>
              <a:ext uri="{FF2B5EF4-FFF2-40B4-BE49-F238E27FC236}">
                <a16:creationId xmlns:a16="http://schemas.microsoft.com/office/drawing/2014/main" id="{AD1C4A9B-5978-F84E-90C6-BAA0AC274DD4}"/>
              </a:ext>
            </a:extLst>
          </p:cNvPr>
          <p:cNvSpPr>
            <a:spLocks noGrp="1"/>
          </p:cNvSpPr>
          <p:nvPr>
            <p:ph type="sldNum" sz="quarter" idx="12"/>
          </p:nvPr>
        </p:nvSpPr>
        <p:spPr/>
        <p:txBody>
          <a:bodyPr/>
          <a:lstStyle/>
          <a:p>
            <a:fld id="{B13F0FA4-29F4-4B1D-A16B-0D7169EBD889}" type="slidenum">
              <a:rPr lang="en-US" smtClean="0"/>
              <a:t>63</a:t>
            </a:fld>
            <a:endParaRPr lang="en-US" dirty="0"/>
          </a:p>
        </p:txBody>
      </p:sp>
    </p:spTree>
    <p:extLst>
      <p:ext uri="{BB962C8B-B14F-4D97-AF65-F5344CB8AC3E}">
        <p14:creationId xmlns:p14="http://schemas.microsoft.com/office/powerpoint/2010/main" val="2947623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7" name="文本框 6">
            <a:extLst>
              <a:ext uri="{FF2B5EF4-FFF2-40B4-BE49-F238E27FC236}">
                <a16:creationId xmlns:a16="http://schemas.microsoft.com/office/drawing/2014/main" id="{D2DD9539-23DA-4388-8121-2FBCDD5DDE89}"/>
              </a:ext>
            </a:extLst>
          </p:cNvPr>
          <p:cNvSpPr txBox="1"/>
          <p:nvPr/>
        </p:nvSpPr>
        <p:spPr>
          <a:xfrm>
            <a:off x="829734" y="1134070"/>
            <a:ext cx="5596466" cy="1938992"/>
          </a:xfrm>
          <a:prstGeom prst="rect">
            <a:avLst/>
          </a:prstGeom>
          <a:noFill/>
        </p:spPr>
        <p:txBody>
          <a:bodyPr wrap="squar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Apply</a:t>
            </a:r>
            <a:r>
              <a:rPr lang="zh-CN" altLang="en-US" sz="2400" b="1" dirty="0">
                <a:solidFill>
                  <a:srgbClr val="0000FF"/>
                </a:solidFill>
                <a:latin typeface="微软雅黑" panose="020B0503020204020204" pitchFamily="34" charset="-122"/>
                <a:ea typeface="微软雅黑" panose="020B0503020204020204" pitchFamily="34" charset="-122"/>
              </a:rPr>
              <a:t>阶段</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将</a:t>
            </a:r>
            <a:r>
              <a:rPr lang="en-US" altLang="zh-CN" sz="2400" b="1" dirty="0">
                <a:latin typeface="微软雅黑" panose="020B0503020204020204" pitchFamily="34" charset="-122"/>
                <a:ea typeface="微软雅黑" panose="020B0503020204020204" pitchFamily="34" charset="-122"/>
              </a:rPr>
              <a:t>sum</a:t>
            </a:r>
            <a:r>
              <a:rPr lang="zh-CN" altLang="en-US" sz="2400" b="1" dirty="0">
                <a:latin typeface="微软雅黑" panose="020B0503020204020204" pitchFamily="34" charset="-122"/>
                <a:ea typeface="微软雅黑" panose="020B0503020204020204" pitchFamily="34" charset="-122"/>
              </a:rPr>
              <a:t>的值更新到</a:t>
            </a: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顶点上</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master </a:t>
            </a:r>
            <a:r>
              <a:rPr lang="zh-CN" altLang="en-US" sz="2400" b="1" dirty="0">
                <a:latin typeface="微软雅黑" panose="020B0503020204020204" pitchFamily="34" charset="-122"/>
                <a:ea typeface="微软雅黑" panose="020B0503020204020204" pitchFamily="34" charset="-122"/>
              </a:rPr>
              <a:t>节点将更新后的值发给其他各</a:t>
            </a:r>
            <a:r>
              <a:rPr lang="en-US" altLang="zh-CN" sz="2400" b="1" dirty="0">
                <a:latin typeface="微软雅黑" panose="020B0503020204020204" pitchFamily="34" charset="-122"/>
                <a:ea typeface="微软雅黑" panose="020B0503020204020204" pitchFamily="34" charset="-122"/>
              </a:rPr>
              <a:t>mirror</a:t>
            </a:r>
            <a:r>
              <a:rPr lang="zh-CN" altLang="en-US" sz="2400" b="1" dirty="0">
                <a:latin typeface="微软雅黑" panose="020B0503020204020204" pitchFamily="34" charset="-122"/>
                <a:ea typeface="微软雅黑" panose="020B0503020204020204" pitchFamily="34" charset="-122"/>
              </a:rPr>
              <a:t>节点上的副本</a:t>
            </a:r>
          </a:p>
        </p:txBody>
      </p:sp>
      <p:pic>
        <p:nvPicPr>
          <p:cNvPr id="10" name="图片 9">
            <a:extLst>
              <a:ext uri="{FF2B5EF4-FFF2-40B4-BE49-F238E27FC236}">
                <a16:creationId xmlns:a16="http://schemas.microsoft.com/office/drawing/2014/main" id="{EAE6AE58-A0E0-485A-AA6D-F8EEBF525B00}"/>
              </a:ext>
            </a:extLst>
          </p:cNvPr>
          <p:cNvPicPr>
            <a:picLocks noChangeAspect="1"/>
          </p:cNvPicPr>
          <p:nvPr/>
        </p:nvPicPr>
        <p:blipFill>
          <a:blip r:embed="rId3"/>
          <a:stretch>
            <a:fillRect/>
          </a:stretch>
        </p:blipFill>
        <p:spPr>
          <a:xfrm>
            <a:off x="6754706" y="952858"/>
            <a:ext cx="4607560" cy="2762897"/>
          </a:xfrm>
          <a:prstGeom prst="rect">
            <a:avLst/>
          </a:prstGeom>
        </p:spPr>
      </p:pic>
      <p:sp>
        <p:nvSpPr>
          <p:cNvPr id="11" name="文本框 10">
            <a:extLst>
              <a:ext uri="{FF2B5EF4-FFF2-40B4-BE49-F238E27FC236}">
                <a16:creationId xmlns:a16="http://schemas.microsoft.com/office/drawing/2014/main" id="{09EC8077-65B8-4ACD-83C8-1C39D6058D1A}"/>
              </a:ext>
            </a:extLst>
          </p:cNvPr>
          <p:cNvSpPr txBox="1"/>
          <p:nvPr/>
        </p:nvSpPr>
        <p:spPr>
          <a:xfrm>
            <a:off x="680483" y="4509591"/>
            <a:ext cx="4605876" cy="1200329"/>
          </a:xfrm>
          <a:prstGeom prst="rect">
            <a:avLst/>
          </a:prstGeom>
          <a:noFill/>
        </p:spPr>
        <p:txBody>
          <a:bodyPr wrap="non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Scatter</a:t>
            </a:r>
            <a:r>
              <a:rPr lang="zh-CN" altLang="en-US" sz="2400" b="1" dirty="0">
                <a:solidFill>
                  <a:srgbClr val="0000FF"/>
                </a:solidFill>
                <a:latin typeface="微软雅黑" panose="020B0503020204020204" pitchFamily="34" charset="-122"/>
                <a:ea typeface="微软雅黑" panose="020B0503020204020204" pitchFamily="34" charset="-122"/>
              </a:rPr>
              <a:t>阶段</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更新邻接边和点</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Mirror</a:t>
            </a:r>
            <a:r>
              <a:rPr lang="zh-CN" altLang="en-US" sz="2400" b="1" dirty="0">
                <a:latin typeface="微软雅黑" panose="020B0503020204020204" pitchFamily="34" charset="-122"/>
                <a:ea typeface="微软雅黑" panose="020B0503020204020204" pitchFamily="34" charset="-122"/>
              </a:rPr>
              <a:t>节点激活初始化邻居点</a:t>
            </a:r>
          </a:p>
        </p:txBody>
      </p:sp>
      <p:pic>
        <p:nvPicPr>
          <p:cNvPr id="12" name="图片 11">
            <a:extLst>
              <a:ext uri="{FF2B5EF4-FFF2-40B4-BE49-F238E27FC236}">
                <a16:creationId xmlns:a16="http://schemas.microsoft.com/office/drawing/2014/main" id="{04F1CFAD-EDA0-4849-9940-A7FF841E45B2}"/>
              </a:ext>
            </a:extLst>
          </p:cNvPr>
          <p:cNvPicPr>
            <a:picLocks noChangeAspect="1"/>
          </p:cNvPicPr>
          <p:nvPr/>
        </p:nvPicPr>
        <p:blipFill>
          <a:blip r:embed="rId4"/>
          <a:stretch>
            <a:fillRect/>
          </a:stretch>
        </p:blipFill>
        <p:spPr>
          <a:xfrm>
            <a:off x="6699105" y="3960333"/>
            <a:ext cx="4911647" cy="2761142"/>
          </a:xfrm>
          <a:prstGeom prst="rect">
            <a:avLst/>
          </a:prstGeom>
        </p:spPr>
      </p:pic>
      <p:sp>
        <p:nvSpPr>
          <p:cNvPr id="3" name="灯片编号占位符 2">
            <a:extLst>
              <a:ext uri="{FF2B5EF4-FFF2-40B4-BE49-F238E27FC236}">
                <a16:creationId xmlns:a16="http://schemas.microsoft.com/office/drawing/2014/main" id="{15F89FD0-4E8A-CC43-8766-56EE3EFBEA14}"/>
              </a:ext>
            </a:extLst>
          </p:cNvPr>
          <p:cNvSpPr>
            <a:spLocks noGrp="1"/>
          </p:cNvSpPr>
          <p:nvPr>
            <p:ph type="sldNum" sz="quarter" idx="12"/>
          </p:nvPr>
        </p:nvSpPr>
        <p:spPr/>
        <p:txBody>
          <a:bodyPr/>
          <a:lstStyle/>
          <a:p>
            <a:fld id="{B13F0FA4-29F4-4B1D-A16B-0D7169EBD889}" type="slidenum">
              <a:rPr lang="en-US" smtClean="0"/>
              <a:t>64</a:t>
            </a:fld>
            <a:endParaRPr lang="en-US" dirty="0"/>
          </a:p>
        </p:txBody>
      </p:sp>
    </p:spTree>
    <p:extLst>
      <p:ext uri="{BB962C8B-B14F-4D97-AF65-F5344CB8AC3E}">
        <p14:creationId xmlns:p14="http://schemas.microsoft.com/office/powerpoint/2010/main" val="561870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29734" y="1134070"/>
            <a:ext cx="11159066" cy="1200329"/>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对</a:t>
            </a:r>
            <a:r>
              <a:rPr lang="en-US" altLang="zh-CN" sz="2400" b="1" dirty="0">
                <a:solidFill>
                  <a:srgbClr val="0000FF"/>
                </a:solidFill>
                <a:latin typeface="微软雅黑" panose="020B0503020204020204" pitchFamily="34" charset="-122"/>
                <a:ea typeface="微软雅黑" panose="020B0503020204020204" pitchFamily="34" charset="-122"/>
              </a:rPr>
              <a:t>SUM</a:t>
            </a:r>
            <a:r>
              <a:rPr lang="zh-CN" altLang="en-US" sz="2400" b="1" dirty="0">
                <a:solidFill>
                  <a:srgbClr val="0000FF"/>
                </a:solidFill>
                <a:latin typeface="微软雅黑" panose="020B0503020204020204" pitchFamily="34" charset="-122"/>
                <a:ea typeface="微软雅黑" panose="020B0503020204020204" pitchFamily="34" charset="-122"/>
              </a:rPr>
              <a:t>操作的说明</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Gather</a:t>
            </a:r>
            <a:r>
              <a:rPr lang="zh-CN" altLang="en-US" sz="2400" b="1" dirty="0">
                <a:latin typeface="微软雅黑" panose="020B0503020204020204" pitchFamily="34" charset="-122"/>
                <a:ea typeface="微软雅黑" panose="020B0503020204020204" pitchFamily="34" charset="-122"/>
              </a:rPr>
              <a:t>阶段，</a:t>
            </a:r>
            <a:r>
              <a:rPr lang="en-US" altLang="zh-CN" sz="2400" b="1" dirty="0">
                <a:latin typeface="微软雅黑" panose="020B0503020204020204" pitchFamily="34" charset="-122"/>
                <a:ea typeface="微软雅黑" panose="020B0503020204020204" pitchFamily="34" charset="-122"/>
              </a:rPr>
              <a:t>SUM</a:t>
            </a:r>
            <a:r>
              <a:rPr lang="zh-CN" altLang="en-US" sz="2400" b="1" dirty="0">
                <a:latin typeface="微软雅黑" panose="020B0503020204020204" pitchFamily="34" charset="-122"/>
                <a:ea typeface="微软雅黑" panose="020B0503020204020204" pitchFamily="34" charset="-122"/>
              </a:rPr>
              <a:t>操作可以灵活的是任意的其他操作，来支撑更广泛的图算法，但是必须满足交换律和结合律</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A9C7203-FCCB-4BAC-A2DD-9D5732B9A5B1}"/>
              </a:ext>
            </a:extLst>
          </p:cNvPr>
          <p:cNvSpPr txBox="1"/>
          <p:nvPr/>
        </p:nvSpPr>
        <p:spPr>
          <a:xfrm>
            <a:off x="829734" y="2953942"/>
            <a:ext cx="11159066" cy="1938992"/>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比如，</a:t>
            </a:r>
            <a:r>
              <a:rPr lang="en-US" altLang="zh-CN" sz="2400" b="1" dirty="0">
                <a:solidFill>
                  <a:srgbClr val="0000FF"/>
                </a:solidFill>
                <a:latin typeface="微软雅黑" panose="020B0503020204020204" pitchFamily="34" charset="-122"/>
                <a:ea typeface="微软雅黑" panose="020B0503020204020204" pitchFamily="34" charset="-122"/>
              </a:rPr>
              <a:t>SUM</a:t>
            </a:r>
            <a:r>
              <a:rPr lang="zh-CN" altLang="en-US" sz="2400" b="1" dirty="0">
                <a:solidFill>
                  <a:srgbClr val="0000FF"/>
                </a:solidFill>
                <a:latin typeface="微软雅黑" panose="020B0503020204020204" pitchFamily="34" charset="-122"/>
                <a:ea typeface="微软雅黑" panose="020B0503020204020204" pitchFamily="34" charset="-122"/>
              </a:rPr>
              <a:t>操作可以是：</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 return a + b;</a:t>
            </a: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 union(a, b);</a:t>
            </a:r>
          </a:p>
          <a:p>
            <a:pPr marL="342900" indent="-342900">
              <a:buFontTx/>
              <a:buChar char="-"/>
            </a:pPr>
            <a:r>
              <a:rPr lang="en-US" altLang="zh-CN" sz="2400" b="1" dirty="0">
                <a:latin typeface="微软雅黑" panose="020B0503020204020204" pitchFamily="34" charset="-122"/>
                <a:ea typeface="微软雅黑" panose="020B0503020204020204" pitchFamily="34" charset="-122"/>
              </a:rPr>
              <a:t>sum(a, b)</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return min(a, b)</a:t>
            </a:r>
          </a:p>
          <a:p>
            <a:pPr marL="342900" indent="-342900">
              <a:buFontTx/>
              <a:buChar char="-"/>
            </a:pPr>
            <a:endParaRPr lang="en-US" altLang="zh-CN" sz="24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9096277-D62C-413C-864A-426C367419EB}"/>
              </a:ext>
            </a:extLst>
          </p:cNvPr>
          <p:cNvPicPr>
            <a:picLocks noChangeAspect="1"/>
          </p:cNvPicPr>
          <p:nvPr/>
        </p:nvPicPr>
        <p:blipFill>
          <a:blip r:embed="rId2"/>
          <a:stretch>
            <a:fillRect/>
          </a:stretch>
        </p:blipFill>
        <p:spPr>
          <a:xfrm>
            <a:off x="6578527" y="3332480"/>
            <a:ext cx="2794000" cy="965200"/>
          </a:xfrm>
          <a:prstGeom prst="rect">
            <a:avLst/>
          </a:prstGeom>
        </p:spPr>
      </p:pic>
      <p:sp>
        <p:nvSpPr>
          <p:cNvPr id="13" name="文本框 12">
            <a:extLst>
              <a:ext uri="{FF2B5EF4-FFF2-40B4-BE49-F238E27FC236}">
                <a16:creationId xmlns:a16="http://schemas.microsoft.com/office/drawing/2014/main" id="{6D2D08BA-A21F-4294-9029-3A1EAAEF1310}"/>
              </a:ext>
            </a:extLst>
          </p:cNvPr>
          <p:cNvSpPr txBox="1"/>
          <p:nvPr/>
        </p:nvSpPr>
        <p:spPr>
          <a:xfrm>
            <a:off x="2770334" y="5271472"/>
            <a:ext cx="6750566" cy="584775"/>
          </a:xfrm>
          <a:prstGeom prst="rect">
            <a:avLst/>
          </a:prstGeom>
          <a:noFill/>
        </p:spPr>
        <p:txBody>
          <a:bodyPr wrap="non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如果不满足交换律和结合律怎么办？</a:t>
            </a:r>
          </a:p>
        </p:txBody>
      </p:sp>
      <p:sp>
        <p:nvSpPr>
          <p:cNvPr id="3" name="灯片编号占位符 2">
            <a:extLst>
              <a:ext uri="{FF2B5EF4-FFF2-40B4-BE49-F238E27FC236}">
                <a16:creationId xmlns:a16="http://schemas.microsoft.com/office/drawing/2014/main" id="{DE294D1A-4AB3-5942-975F-FCEF0501594A}"/>
              </a:ext>
            </a:extLst>
          </p:cNvPr>
          <p:cNvSpPr>
            <a:spLocks noGrp="1"/>
          </p:cNvSpPr>
          <p:nvPr>
            <p:ph type="sldNum" sz="quarter" idx="12"/>
          </p:nvPr>
        </p:nvSpPr>
        <p:spPr/>
        <p:txBody>
          <a:bodyPr/>
          <a:lstStyle/>
          <a:p>
            <a:fld id="{B13F0FA4-29F4-4B1D-A16B-0D7169EBD889}" type="slidenum">
              <a:rPr lang="en-US" smtClean="0"/>
              <a:t>65</a:t>
            </a:fld>
            <a:endParaRPr lang="en-US" dirty="0"/>
          </a:p>
        </p:txBody>
      </p:sp>
    </p:spTree>
    <p:extLst>
      <p:ext uri="{BB962C8B-B14F-4D97-AF65-F5344CB8AC3E}">
        <p14:creationId xmlns:p14="http://schemas.microsoft.com/office/powerpoint/2010/main" val="9220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29734" y="1134070"/>
            <a:ext cx="11159066" cy="1200329"/>
          </a:xfrm>
          <a:prstGeom prst="rect">
            <a:avLst/>
          </a:prstGeom>
          <a:noFill/>
        </p:spPr>
        <p:txBody>
          <a:bodyPr wrap="square" rtlCol="0">
            <a:spAutoFit/>
          </a:bodyPr>
          <a:lstStyle/>
          <a:p>
            <a:pPr marL="342900" indent="-342900">
              <a:buFontTx/>
              <a:buChar char="-"/>
            </a:pPr>
            <a:r>
              <a:rPr lang="zh-CN" altLang="en-US" sz="2400" b="1" dirty="0">
                <a:latin typeface="微软雅黑" panose="020B0503020204020204" pitchFamily="34" charset="-122"/>
                <a:ea typeface="微软雅黑" panose="020B0503020204020204" pitchFamily="34" charset="-122"/>
              </a:rPr>
              <a:t>如果不满足交换律和结合律</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将每个边数据依次发给</a:t>
            </a:r>
            <a:r>
              <a:rPr lang="en-US" altLang="zh-CN" sz="2400" b="1" dirty="0">
                <a:latin typeface="微软雅黑" panose="020B0503020204020204" pitchFamily="34" charset="-122"/>
                <a:ea typeface="微软雅黑" panose="020B0503020204020204" pitchFamily="34" charset="-122"/>
              </a:rPr>
              <a:t>master</a:t>
            </a:r>
            <a:r>
              <a:rPr lang="zh-CN" altLang="en-US" sz="2400" b="1" dirty="0">
                <a:latin typeface="微软雅黑" panose="020B0503020204020204" pitchFamily="34" charset="-122"/>
                <a:ea typeface="微软雅黑" panose="020B0503020204020204" pitchFamily="34" charset="-122"/>
              </a:rPr>
              <a:t>节点</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增加了</a:t>
            </a:r>
            <a:r>
              <a:rPr lang="en-US" altLang="zh-CN" sz="2400" b="1" dirty="0">
                <a:latin typeface="微软雅黑" panose="020B0503020204020204" pitchFamily="34" charset="-122"/>
                <a:ea typeface="微软雅黑" panose="020B0503020204020204" pitchFamily="34" charset="-122"/>
              </a:rPr>
              <a:t>gather</a:t>
            </a:r>
            <a:r>
              <a:rPr lang="zh-CN" altLang="en-US" sz="2400" b="1" dirty="0">
                <a:latin typeface="微软雅黑" panose="020B0503020204020204" pitchFamily="34" charset="-122"/>
                <a:ea typeface="微软雅黑" panose="020B0503020204020204" pitchFamily="34" charset="-122"/>
              </a:rPr>
              <a:t>的通信开销</a:t>
            </a: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996E6CA-5860-4FC5-9547-F9188861F320}"/>
              </a:ext>
            </a:extLst>
          </p:cNvPr>
          <p:cNvPicPr>
            <a:picLocks noChangeAspect="1"/>
          </p:cNvPicPr>
          <p:nvPr/>
        </p:nvPicPr>
        <p:blipFill>
          <a:blip r:embed="rId2"/>
          <a:stretch>
            <a:fillRect/>
          </a:stretch>
        </p:blipFill>
        <p:spPr>
          <a:xfrm>
            <a:off x="2547432" y="2334399"/>
            <a:ext cx="6759127" cy="3916950"/>
          </a:xfrm>
          <a:prstGeom prst="rect">
            <a:avLst/>
          </a:prstGeom>
        </p:spPr>
      </p:pic>
      <p:sp>
        <p:nvSpPr>
          <p:cNvPr id="5" name="灯片编号占位符 4">
            <a:extLst>
              <a:ext uri="{FF2B5EF4-FFF2-40B4-BE49-F238E27FC236}">
                <a16:creationId xmlns:a16="http://schemas.microsoft.com/office/drawing/2014/main" id="{9F8DB863-7AA5-274B-9AFF-F01CE45E6692}"/>
              </a:ext>
            </a:extLst>
          </p:cNvPr>
          <p:cNvSpPr>
            <a:spLocks noGrp="1"/>
          </p:cNvSpPr>
          <p:nvPr>
            <p:ph type="sldNum" sz="quarter" idx="12"/>
          </p:nvPr>
        </p:nvSpPr>
        <p:spPr/>
        <p:txBody>
          <a:bodyPr/>
          <a:lstStyle/>
          <a:p>
            <a:fld id="{B13F0FA4-29F4-4B1D-A16B-0D7169EBD889}" type="slidenum">
              <a:rPr lang="en-US" smtClean="0"/>
              <a:t>66</a:t>
            </a:fld>
            <a:endParaRPr lang="en-US" dirty="0"/>
          </a:p>
        </p:txBody>
      </p:sp>
    </p:spTree>
    <p:extLst>
      <p:ext uri="{BB962C8B-B14F-4D97-AF65-F5344CB8AC3E}">
        <p14:creationId xmlns:p14="http://schemas.microsoft.com/office/powerpoint/2010/main" val="1782285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209204" y="3596660"/>
            <a:ext cx="11159066" cy="1781385"/>
          </a:xfrm>
          <a:prstGeom prst="rect">
            <a:avLst/>
          </a:prstGeom>
          <a:noFill/>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贪婪的划分方法</a:t>
            </a:r>
            <a:endParaRPr lang="en-US" altLang="zh-CN"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5DB645A-8D07-4A46-B957-179D3D5E9F15}"/>
              </a:ext>
            </a:extLst>
          </p:cNvPr>
          <p:cNvSpPr txBox="1"/>
          <p:nvPr/>
        </p:nvSpPr>
        <p:spPr>
          <a:xfrm>
            <a:off x="1503844" y="2905780"/>
            <a:ext cx="11159066" cy="523220"/>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最小化通信</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存储开销 </a:t>
            </a:r>
            <a:r>
              <a:rPr lang="en-US" altLang="zh-CN" sz="2800" b="1" dirty="0">
                <a:solidFill>
                  <a:srgbClr val="0000FF"/>
                </a:solidFill>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最小化每个节点跨越机器的数量</a:t>
            </a:r>
            <a:endParaRPr lang="en-US" altLang="zh-CN" sz="24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2818CF4-CC83-4459-B4AE-54CA52452AB9}"/>
              </a:ext>
            </a:extLst>
          </p:cNvPr>
          <p:cNvSpPr txBox="1"/>
          <p:nvPr/>
        </p:nvSpPr>
        <p:spPr>
          <a:xfrm>
            <a:off x="5103348" y="1274935"/>
            <a:ext cx="1980029" cy="523220"/>
          </a:xfrm>
          <a:prstGeom prst="rect">
            <a:avLst/>
          </a:prstGeom>
          <a:noFill/>
        </p:spPr>
        <p:txBody>
          <a:bodyPr wrap="non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如何实现？</a:t>
            </a:r>
          </a:p>
        </p:txBody>
      </p:sp>
      <p:sp>
        <p:nvSpPr>
          <p:cNvPr id="5" name="箭头: 下 4">
            <a:extLst>
              <a:ext uri="{FF2B5EF4-FFF2-40B4-BE49-F238E27FC236}">
                <a16:creationId xmlns:a16="http://schemas.microsoft.com/office/drawing/2014/main" id="{AC66A3E2-8965-49DC-812D-133C8BABA419}"/>
              </a:ext>
            </a:extLst>
          </p:cNvPr>
          <p:cNvSpPr/>
          <p:nvPr/>
        </p:nvSpPr>
        <p:spPr>
          <a:xfrm>
            <a:off x="5574535" y="1969613"/>
            <a:ext cx="760164" cy="854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a:extLst>
              <a:ext uri="{FF2B5EF4-FFF2-40B4-BE49-F238E27FC236}">
                <a16:creationId xmlns:a16="http://schemas.microsoft.com/office/drawing/2014/main" id="{22115921-A730-A84F-B967-82428B6D031D}"/>
              </a:ext>
            </a:extLst>
          </p:cNvPr>
          <p:cNvSpPr>
            <a:spLocks noGrp="1"/>
          </p:cNvSpPr>
          <p:nvPr>
            <p:ph type="sldNum" sz="quarter" idx="12"/>
          </p:nvPr>
        </p:nvSpPr>
        <p:spPr/>
        <p:txBody>
          <a:bodyPr/>
          <a:lstStyle/>
          <a:p>
            <a:fld id="{B13F0FA4-29F4-4B1D-A16B-0D7169EBD889}" type="slidenum">
              <a:rPr lang="en-US" smtClean="0"/>
              <a:t>67</a:t>
            </a:fld>
            <a:endParaRPr lang="en-US" dirty="0"/>
          </a:p>
        </p:txBody>
      </p:sp>
    </p:spTree>
    <p:extLst>
      <p:ext uri="{BB962C8B-B14F-4D97-AF65-F5344CB8AC3E}">
        <p14:creationId xmlns:p14="http://schemas.microsoft.com/office/powerpoint/2010/main" val="155928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032934" y="978194"/>
            <a:ext cx="11159066" cy="1261884"/>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边等份划分到不同机器上</a:t>
            </a: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744BCF1-D750-4FA3-8117-F79604D7D698}"/>
              </a:ext>
            </a:extLst>
          </p:cNvPr>
          <p:cNvPicPr>
            <a:picLocks noChangeAspect="1"/>
          </p:cNvPicPr>
          <p:nvPr/>
        </p:nvPicPr>
        <p:blipFill>
          <a:blip r:embed="rId2"/>
          <a:stretch>
            <a:fillRect/>
          </a:stretch>
        </p:blipFill>
        <p:spPr>
          <a:xfrm>
            <a:off x="6370320" y="4262120"/>
            <a:ext cx="4961676" cy="2038161"/>
          </a:xfrm>
          <a:prstGeom prst="rect">
            <a:avLst/>
          </a:prstGeom>
        </p:spPr>
      </p:pic>
      <p:pic>
        <p:nvPicPr>
          <p:cNvPr id="5" name="图片 4">
            <a:extLst>
              <a:ext uri="{FF2B5EF4-FFF2-40B4-BE49-F238E27FC236}">
                <a16:creationId xmlns:a16="http://schemas.microsoft.com/office/drawing/2014/main" id="{E2C687F4-161C-49C7-AC27-C23DB4EE9A13}"/>
              </a:ext>
            </a:extLst>
          </p:cNvPr>
          <p:cNvPicPr>
            <a:picLocks noChangeAspect="1"/>
          </p:cNvPicPr>
          <p:nvPr/>
        </p:nvPicPr>
        <p:blipFill>
          <a:blip r:embed="rId3"/>
          <a:stretch>
            <a:fillRect/>
          </a:stretch>
        </p:blipFill>
        <p:spPr>
          <a:xfrm>
            <a:off x="7486543" y="1061804"/>
            <a:ext cx="3404977" cy="2287554"/>
          </a:xfrm>
          <a:prstGeom prst="rect">
            <a:avLst/>
          </a:prstGeom>
        </p:spPr>
      </p:pic>
      <p:sp>
        <p:nvSpPr>
          <p:cNvPr id="7" name="箭头: 左 6">
            <a:extLst>
              <a:ext uri="{FF2B5EF4-FFF2-40B4-BE49-F238E27FC236}">
                <a16:creationId xmlns:a16="http://schemas.microsoft.com/office/drawing/2014/main" id="{2ACDDAD1-BDD9-427A-8FC0-1E8C6382C0DC}"/>
              </a:ext>
            </a:extLst>
          </p:cNvPr>
          <p:cNvSpPr/>
          <p:nvPr/>
        </p:nvSpPr>
        <p:spPr>
          <a:xfrm>
            <a:off x="5072262" y="4846319"/>
            <a:ext cx="1298058" cy="8839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90FE6EB-DD9D-4F37-9DE3-0F722DFC1CCD}"/>
              </a:ext>
            </a:extLst>
          </p:cNvPr>
          <p:cNvPicPr>
            <a:picLocks noChangeAspect="1"/>
          </p:cNvPicPr>
          <p:nvPr/>
        </p:nvPicPr>
        <p:blipFill>
          <a:blip r:embed="rId4"/>
          <a:stretch>
            <a:fillRect/>
          </a:stretch>
        </p:blipFill>
        <p:spPr>
          <a:xfrm>
            <a:off x="162560" y="4269198"/>
            <a:ext cx="4909702" cy="2038161"/>
          </a:xfrm>
          <a:prstGeom prst="rect">
            <a:avLst/>
          </a:prstGeom>
        </p:spPr>
      </p:pic>
      <p:sp>
        <p:nvSpPr>
          <p:cNvPr id="9" name="文本框 8">
            <a:extLst>
              <a:ext uri="{FF2B5EF4-FFF2-40B4-BE49-F238E27FC236}">
                <a16:creationId xmlns:a16="http://schemas.microsoft.com/office/drawing/2014/main" id="{5162AC7E-275A-4B7F-AF72-C8B47562A276}"/>
              </a:ext>
            </a:extLst>
          </p:cNvPr>
          <p:cNvSpPr txBox="1"/>
          <p:nvPr/>
        </p:nvSpPr>
        <p:spPr>
          <a:xfrm>
            <a:off x="1300480" y="2925785"/>
            <a:ext cx="2345514" cy="1200329"/>
          </a:xfrm>
          <a:prstGeom prst="rect">
            <a:avLst/>
          </a:prstGeom>
          <a:noFill/>
        </p:spPr>
        <p:txBody>
          <a:bodyPr wrap="none" rtlCol="0">
            <a:spAutoFit/>
          </a:bodyPr>
          <a:lstStyle/>
          <a:p>
            <a:pPr marL="285750" indent="-285750">
              <a:buFont typeface="Arial" panose="020B0604020202020204" pitchFamily="34" charset="0"/>
              <a:buChar char="•"/>
            </a:pPr>
            <a:r>
              <a:rPr lang="en-US" altLang="zh-CN" sz="2400" dirty="0">
                <a:solidFill>
                  <a:srgbClr val="C00000"/>
                </a:solidFill>
              </a:rPr>
              <a:t>A</a:t>
            </a:r>
            <a:r>
              <a:rPr lang="zh-CN" altLang="en-US" sz="2400" dirty="0">
                <a:solidFill>
                  <a:srgbClr val="C00000"/>
                </a:solidFill>
              </a:rPr>
              <a:t>跨越</a:t>
            </a:r>
            <a:r>
              <a:rPr lang="en-US" altLang="zh-CN" sz="2400" dirty="0">
                <a:solidFill>
                  <a:srgbClr val="C00000"/>
                </a:solidFill>
              </a:rPr>
              <a:t>3</a:t>
            </a:r>
            <a:r>
              <a:rPr lang="zh-CN" altLang="en-US" sz="2400" dirty="0">
                <a:solidFill>
                  <a:srgbClr val="C00000"/>
                </a:solidFill>
              </a:rPr>
              <a:t>个节点</a:t>
            </a:r>
            <a:endParaRPr lang="en-US" altLang="zh-CN" sz="2400" dirty="0">
              <a:solidFill>
                <a:srgbClr val="C00000"/>
              </a:solidFill>
            </a:endParaRPr>
          </a:p>
          <a:p>
            <a:pPr marL="285750" indent="-285750">
              <a:buFont typeface="Arial" panose="020B0604020202020204" pitchFamily="34" charset="0"/>
              <a:buChar char="•"/>
            </a:pPr>
            <a:r>
              <a:rPr lang="en-US" altLang="zh-CN" sz="2400" dirty="0">
                <a:solidFill>
                  <a:srgbClr val="C00000"/>
                </a:solidFill>
              </a:rPr>
              <a:t>B</a:t>
            </a:r>
            <a:r>
              <a:rPr lang="zh-CN" altLang="en-US" sz="2400" dirty="0">
                <a:solidFill>
                  <a:srgbClr val="C00000"/>
                </a:solidFill>
              </a:rPr>
              <a:t>跨越</a:t>
            </a:r>
            <a:r>
              <a:rPr lang="en-US" altLang="zh-CN" sz="2400" dirty="0">
                <a:solidFill>
                  <a:srgbClr val="C00000"/>
                </a:solidFill>
              </a:rPr>
              <a:t>2</a:t>
            </a:r>
            <a:r>
              <a:rPr lang="zh-CN" altLang="en-US" sz="2400" dirty="0">
                <a:solidFill>
                  <a:srgbClr val="C00000"/>
                </a:solidFill>
              </a:rPr>
              <a:t>个节点</a:t>
            </a:r>
            <a:endParaRPr lang="en-US" altLang="zh-CN" sz="2400" dirty="0">
              <a:solidFill>
                <a:srgbClr val="C00000"/>
              </a:solidFill>
            </a:endParaRPr>
          </a:p>
          <a:p>
            <a:pPr marL="285750" indent="-285750">
              <a:buFont typeface="Arial" panose="020B0604020202020204" pitchFamily="34" charset="0"/>
              <a:buChar char="•"/>
            </a:pPr>
            <a:r>
              <a:rPr lang="zh-CN" altLang="en-US" sz="2400" dirty="0">
                <a:solidFill>
                  <a:srgbClr val="C00000"/>
                </a:solidFill>
              </a:rPr>
              <a:t>其他没跨越</a:t>
            </a:r>
          </a:p>
        </p:txBody>
      </p:sp>
      <p:sp>
        <p:nvSpPr>
          <p:cNvPr id="10" name="箭头: 下 9">
            <a:extLst>
              <a:ext uri="{FF2B5EF4-FFF2-40B4-BE49-F238E27FC236}">
                <a16:creationId xmlns:a16="http://schemas.microsoft.com/office/drawing/2014/main" id="{E6098174-870F-4BEA-9E85-B65280A19E5A}"/>
              </a:ext>
            </a:extLst>
          </p:cNvPr>
          <p:cNvSpPr/>
          <p:nvPr/>
        </p:nvSpPr>
        <p:spPr>
          <a:xfrm>
            <a:off x="8546008" y="3429000"/>
            <a:ext cx="963752" cy="833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D86B5D45-DCE8-5447-8EFA-F02CF685DE99}"/>
              </a:ext>
            </a:extLst>
          </p:cNvPr>
          <p:cNvSpPr>
            <a:spLocks noGrp="1"/>
          </p:cNvSpPr>
          <p:nvPr>
            <p:ph type="sldNum" sz="quarter" idx="12"/>
          </p:nvPr>
        </p:nvSpPr>
        <p:spPr/>
        <p:txBody>
          <a:bodyPr/>
          <a:lstStyle/>
          <a:p>
            <a:fld id="{B13F0FA4-29F4-4B1D-A16B-0D7169EBD889}" type="slidenum">
              <a:rPr lang="en-US" smtClean="0"/>
              <a:t>68</a:t>
            </a:fld>
            <a:endParaRPr lang="en-US" dirty="0"/>
          </a:p>
        </p:txBody>
      </p:sp>
    </p:spTree>
    <p:extLst>
      <p:ext uri="{BB962C8B-B14F-4D97-AF65-F5344CB8AC3E}">
        <p14:creationId xmlns:p14="http://schemas.microsoft.com/office/powerpoint/2010/main" val="1804609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921174" y="1152551"/>
            <a:ext cx="11159066" cy="1781385"/>
          </a:xfrm>
          <a:prstGeom prst="rect">
            <a:avLst/>
          </a:prstGeom>
          <a:noFill/>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随机的划分方法</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b="1" dirty="0">
                <a:latin typeface="微软雅黑" panose="020B0503020204020204" pitchFamily="34" charset="-122"/>
                <a:ea typeface="微软雅黑" panose="020B0503020204020204" pitchFamily="34" charset="-122"/>
              </a:rPr>
              <a:t>边等份划分到不同机器上</a:t>
            </a:r>
            <a:endParaRPr lang="en-US" altLang="zh-CN"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B14482F-467D-4CE8-A30B-E2534B019D08}"/>
              </a:ext>
            </a:extLst>
          </p:cNvPr>
          <p:cNvPicPr>
            <a:picLocks noChangeAspect="1"/>
          </p:cNvPicPr>
          <p:nvPr/>
        </p:nvPicPr>
        <p:blipFill>
          <a:blip r:embed="rId2"/>
          <a:stretch>
            <a:fillRect/>
          </a:stretch>
        </p:blipFill>
        <p:spPr>
          <a:xfrm>
            <a:off x="5267513" y="3957320"/>
            <a:ext cx="6681232" cy="2540893"/>
          </a:xfrm>
          <a:prstGeom prst="rect">
            <a:avLst/>
          </a:prstGeom>
        </p:spPr>
      </p:pic>
      <p:pic>
        <p:nvPicPr>
          <p:cNvPr id="11" name="图片 10">
            <a:extLst>
              <a:ext uri="{FF2B5EF4-FFF2-40B4-BE49-F238E27FC236}">
                <a16:creationId xmlns:a16="http://schemas.microsoft.com/office/drawing/2014/main" id="{FA7C25DB-9DF7-4B8D-A69A-FC386B061311}"/>
              </a:ext>
            </a:extLst>
          </p:cNvPr>
          <p:cNvPicPr>
            <a:picLocks noChangeAspect="1"/>
          </p:cNvPicPr>
          <p:nvPr/>
        </p:nvPicPr>
        <p:blipFill>
          <a:blip r:embed="rId3"/>
          <a:stretch>
            <a:fillRect/>
          </a:stretch>
        </p:blipFill>
        <p:spPr>
          <a:xfrm>
            <a:off x="7486543" y="1061804"/>
            <a:ext cx="3404977" cy="2287554"/>
          </a:xfrm>
          <a:prstGeom prst="rect">
            <a:avLst/>
          </a:prstGeom>
        </p:spPr>
      </p:pic>
      <p:sp>
        <p:nvSpPr>
          <p:cNvPr id="13" name="箭头: 下 12">
            <a:extLst>
              <a:ext uri="{FF2B5EF4-FFF2-40B4-BE49-F238E27FC236}">
                <a16:creationId xmlns:a16="http://schemas.microsoft.com/office/drawing/2014/main" id="{42E5873E-6CA8-4FCD-B20A-58278026566E}"/>
              </a:ext>
            </a:extLst>
          </p:cNvPr>
          <p:cNvSpPr/>
          <p:nvPr/>
        </p:nvSpPr>
        <p:spPr>
          <a:xfrm>
            <a:off x="8302168" y="3349358"/>
            <a:ext cx="963752" cy="634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F60EA00-CFA0-4143-8D2F-1DDF0E7FF96B}"/>
              </a:ext>
            </a:extLst>
          </p:cNvPr>
          <p:cNvSpPr txBox="1"/>
          <p:nvPr/>
        </p:nvSpPr>
        <p:spPr>
          <a:xfrm>
            <a:off x="813045" y="3957320"/>
            <a:ext cx="4226069" cy="243143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solidFill>
                  <a:srgbClr val="C00000"/>
                </a:solidFill>
                <a:latin typeface="微软雅黑" panose="020B0503020204020204" pitchFamily="34" charset="-122"/>
                <a:ea typeface="微软雅黑" panose="020B0503020204020204" pitchFamily="34" charset="-122"/>
              </a:rPr>
              <a:t>总共只需使用</a:t>
            </a:r>
            <a:r>
              <a:rPr lang="en-US" altLang="zh-CN" sz="2800" dirty="0">
                <a:solidFill>
                  <a:srgbClr val="C00000"/>
                </a:solidFill>
                <a:latin typeface="微软雅黑" panose="020B0503020204020204" pitchFamily="34" charset="-122"/>
                <a:ea typeface="微软雅黑" panose="020B0503020204020204" pitchFamily="34" charset="-122"/>
              </a:rPr>
              <a:t>3</a:t>
            </a:r>
            <a:r>
              <a:rPr lang="zh-CN" altLang="en-US" sz="2800" dirty="0">
                <a:solidFill>
                  <a:srgbClr val="C00000"/>
                </a:solidFill>
                <a:latin typeface="微软雅黑" panose="020B0503020204020204" pitchFamily="34" charset="-122"/>
                <a:ea typeface="微软雅黑" panose="020B0503020204020204" pitchFamily="34" charset="-122"/>
              </a:rPr>
              <a:t>个网络通道</a:t>
            </a:r>
            <a:endParaRPr lang="en-US" altLang="zh-CN" sz="28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可以预测网络使用率</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400" dirty="0">
                <a:solidFill>
                  <a:srgbClr val="C00000"/>
                </a:solidFill>
                <a:latin typeface="微软雅黑" panose="020B0503020204020204" pitchFamily="34" charset="-122"/>
                <a:ea typeface="微软雅黑" panose="020B0503020204020204" pitchFamily="34" charset="-122"/>
              </a:rPr>
              <a:t>相比以点为中心的方案，网络通信开销更小</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627EF9CD-7AD2-944F-9078-F279358ECFBA}"/>
              </a:ext>
            </a:extLst>
          </p:cNvPr>
          <p:cNvSpPr>
            <a:spLocks noGrp="1"/>
          </p:cNvSpPr>
          <p:nvPr>
            <p:ph type="sldNum" sz="quarter" idx="12"/>
          </p:nvPr>
        </p:nvSpPr>
        <p:spPr/>
        <p:txBody>
          <a:bodyPr/>
          <a:lstStyle/>
          <a:p>
            <a:fld id="{B13F0FA4-29F4-4B1D-A16B-0D7169EBD889}" type="slidenum">
              <a:rPr lang="en-US" smtClean="0"/>
              <a:t>69</a:t>
            </a:fld>
            <a:endParaRPr lang="en-US" dirty="0"/>
          </a:p>
        </p:txBody>
      </p:sp>
    </p:spTree>
    <p:extLst>
      <p:ext uri="{BB962C8B-B14F-4D97-AF65-F5344CB8AC3E}">
        <p14:creationId xmlns:p14="http://schemas.microsoft.com/office/powerpoint/2010/main" val="199316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图无处不在</a:t>
            </a:r>
          </a:p>
        </p:txBody>
      </p:sp>
      <p:grpSp>
        <p:nvGrpSpPr>
          <p:cNvPr id="14" name="Group 36">
            <a:extLst>
              <a:ext uri="{FF2B5EF4-FFF2-40B4-BE49-F238E27FC236}">
                <a16:creationId xmlns:a16="http://schemas.microsoft.com/office/drawing/2014/main" id="{E9CEDFE2-8CDD-4D0D-A71B-2C1A1DAAA7E9}"/>
              </a:ext>
            </a:extLst>
          </p:cNvPr>
          <p:cNvGrpSpPr>
            <a:grpSpLocks/>
          </p:cNvGrpSpPr>
          <p:nvPr/>
        </p:nvGrpSpPr>
        <p:grpSpPr bwMode="auto">
          <a:xfrm>
            <a:off x="506400" y="3691078"/>
            <a:ext cx="1416050" cy="2065338"/>
            <a:chOff x="2763463" y="305286"/>
            <a:chExt cx="948294" cy="3041164"/>
          </a:xfrm>
        </p:grpSpPr>
        <p:sp>
          <p:nvSpPr>
            <p:cNvPr id="16" name="TextBox 20">
              <a:extLst>
                <a:ext uri="{FF2B5EF4-FFF2-40B4-BE49-F238E27FC236}">
                  <a16:creationId xmlns:a16="http://schemas.microsoft.com/office/drawing/2014/main" id="{33DABDDF-B9C2-4B82-96FD-C74F58B91EC5}"/>
                </a:ext>
              </a:extLst>
            </p:cNvPr>
            <p:cNvSpPr txBox="1">
              <a:spLocks noChangeArrowheads="1"/>
            </p:cNvSpPr>
            <p:nvPr/>
          </p:nvSpPr>
          <p:spPr bwMode="auto">
            <a:xfrm>
              <a:off x="2763463" y="305286"/>
              <a:ext cx="948294" cy="67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互联网络</a:t>
              </a:r>
              <a:endParaRPr lang="en-US" altLang="zh-CN" sz="2400">
                <a:latin typeface="黑体" panose="02010609060101010101" pitchFamily="49" charset="-122"/>
                <a:ea typeface="黑体" panose="02010609060101010101" pitchFamily="49" charset="-122"/>
              </a:endParaRPr>
            </a:p>
          </p:txBody>
        </p:sp>
        <p:pic>
          <p:nvPicPr>
            <p:cNvPr id="18" name="Picture 2" descr="http://www.bioteams.com/images/wikipedia_as_a.jpg">
              <a:extLst>
                <a:ext uri="{FF2B5EF4-FFF2-40B4-BE49-F238E27FC236}">
                  <a16:creationId xmlns:a16="http://schemas.microsoft.com/office/drawing/2014/main" id="{41302609-8B4A-4C4C-A4D2-131F7A51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691" y="1109952"/>
              <a:ext cx="7645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7">
              <a:extLst>
                <a:ext uri="{FF2B5EF4-FFF2-40B4-BE49-F238E27FC236}">
                  <a16:creationId xmlns:a16="http://schemas.microsoft.com/office/drawing/2014/main" id="{AD673652-0407-414F-B49D-F265EEF066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5693" y="2292350"/>
              <a:ext cx="76452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37">
            <a:extLst>
              <a:ext uri="{FF2B5EF4-FFF2-40B4-BE49-F238E27FC236}">
                <a16:creationId xmlns:a16="http://schemas.microsoft.com/office/drawing/2014/main" id="{1FAF6A32-5C47-48A9-A99F-B31B5AC79DAA}"/>
              </a:ext>
            </a:extLst>
          </p:cNvPr>
          <p:cNvGrpSpPr>
            <a:grpSpLocks/>
          </p:cNvGrpSpPr>
          <p:nvPr/>
        </p:nvGrpSpPr>
        <p:grpSpPr bwMode="auto">
          <a:xfrm>
            <a:off x="7154875" y="1233487"/>
            <a:ext cx="1414462" cy="2195513"/>
            <a:chOff x="358875" y="282631"/>
            <a:chExt cx="1977079" cy="3044769"/>
          </a:xfrm>
        </p:grpSpPr>
        <p:sp>
          <p:nvSpPr>
            <p:cNvPr id="23" name="TextBox 3">
              <a:extLst>
                <a:ext uri="{FF2B5EF4-FFF2-40B4-BE49-F238E27FC236}">
                  <a16:creationId xmlns:a16="http://schemas.microsoft.com/office/drawing/2014/main" id="{5415DC90-87E8-47B0-B5F9-D747A04F97E0}"/>
                </a:ext>
              </a:extLst>
            </p:cNvPr>
            <p:cNvSpPr txBox="1">
              <a:spLocks noChangeArrowheads="1"/>
            </p:cNvSpPr>
            <p:nvPr/>
          </p:nvSpPr>
          <p:spPr bwMode="auto">
            <a:xfrm>
              <a:off x="358875" y="282631"/>
              <a:ext cx="1977079" cy="64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社交媒体</a:t>
              </a:r>
              <a:endParaRPr lang="en-US" altLang="zh-CN" sz="2400">
                <a:latin typeface="黑体" panose="02010609060101010101" pitchFamily="49" charset="-122"/>
                <a:ea typeface="黑体" panose="02010609060101010101" pitchFamily="49" charset="-122"/>
              </a:endParaRPr>
            </a:p>
          </p:txBody>
        </p:sp>
        <p:pic>
          <p:nvPicPr>
            <p:cNvPr id="24" name="Picture 7">
              <a:extLst>
                <a:ext uri="{FF2B5EF4-FFF2-40B4-BE49-F238E27FC236}">
                  <a16:creationId xmlns:a16="http://schemas.microsoft.com/office/drawing/2014/main" id="{BE527D37-D4AF-4126-90B0-387034D294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151" y="1148052"/>
              <a:ext cx="1296521"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a:extLst>
                <a:ext uri="{FF2B5EF4-FFF2-40B4-BE49-F238E27FC236}">
                  <a16:creationId xmlns:a16="http://schemas.microsoft.com/office/drawing/2014/main" id="{1BF4E56A-154D-4CE8-8C40-334F1AFD49C8}"/>
                </a:ext>
              </a:extLst>
            </p:cNvPr>
            <p:cNvPicPr>
              <a:picLocks noChangeAspect="1"/>
            </p:cNvPicPr>
            <p:nvPr/>
          </p:nvPicPr>
          <p:blipFill>
            <a:blip r:embed="rId5">
              <a:extLst>
                <a:ext uri="{28A0092B-C50C-407E-A947-70E740481C1C}">
                  <a14:useLocalDpi xmlns:a14="http://schemas.microsoft.com/office/drawing/2010/main" val="0"/>
                </a:ext>
              </a:extLst>
            </a:blip>
            <a:srcRect l="17369" t="15965" r="15965" b="17369"/>
            <a:stretch>
              <a:fillRect/>
            </a:stretch>
          </p:blipFill>
          <p:spPr bwMode="auto">
            <a:xfrm>
              <a:off x="579004" y="2311400"/>
              <a:ext cx="154470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35">
            <a:extLst>
              <a:ext uri="{FF2B5EF4-FFF2-40B4-BE49-F238E27FC236}">
                <a16:creationId xmlns:a16="http://schemas.microsoft.com/office/drawing/2014/main" id="{9C1DF917-0617-41CF-8397-68775F943F81}"/>
              </a:ext>
            </a:extLst>
          </p:cNvPr>
          <p:cNvGrpSpPr>
            <a:grpSpLocks/>
          </p:cNvGrpSpPr>
          <p:nvPr/>
        </p:nvGrpSpPr>
        <p:grpSpPr bwMode="auto">
          <a:xfrm>
            <a:off x="546088" y="1192353"/>
            <a:ext cx="1414462" cy="2170113"/>
            <a:chOff x="4102742" y="199548"/>
            <a:chExt cx="2231093" cy="3077052"/>
          </a:xfrm>
        </p:grpSpPr>
        <p:sp>
          <p:nvSpPr>
            <p:cNvPr id="27" name="TextBox 5">
              <a:extLst>
                <a:ext uri="{FF2B5EF4-FFF2-40B4-BE49-F238E27FC236}">
                  <a16:creationId xmlns:a16="http://schemas.microsoft.com/office/drawing/2014/main" id="{C7BF52A4-77E6-47E5-B392-73888A0B365F}"/>
                </a:ext>
              </a:extLst>
            </p:cNvPr>
            <p:cNvSpPr txBox="1">
              <a:spLocks noChangeArrowheads="1"/>
            </p:cNvSpPr>
            <p:nvPr/>
          </p:nvSpPr>
          <p:spPr bwMode="auto">
            <a:xfrm>
              <a:off x="4102742" y="199548"/>
              <a:ext cx="2231093" cy="6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广告网络</a:t>
              </a:r>
              <a:endParaRPr lang="en-US" altLang="zh-CN" sz="2400">
                <a:latin typeface="黑体" panose="02010609060101010101" pitchFamily="49" charset="-122"/>
                <a:ea typeface="黑体" panose="02010609060101010101" pitchFamily="49" charset="-122"/>
              </a:endParaRPr>
            </a:p>
          </p:txBody>
        </p:sp>
        <p:pic>
          <p:nvPicPr>
            <p:cNvPr id="28" name="Picture 15">
              <a:extLst>
                <a:ext uri="{FF2B5EF4-FFF2-40B4-BE49-F238E27FC236}">
                  <a16:creationId xmlns:a16="http://schemas.microsoft.com/office/drawing/2014/main" id="{7CB976AB-4232-480E-ACFD-5DD4C4C06D75}"/>
                </a:ext>
              </a:extLst>
            </p:cNvPr>
            <p:cNvPicPr>
              <a:picLocks noChangeAspect="1"/>
            </p:cNvPicPr>
            <p:nvPr/>
          </p:nvPicPr>
          <p:blipFill>
            <a:blip r:embed="rId6">
              <a:extLst>
                <a:ext uri="{28A0092B-C50C-407E-A947-70E740481C1C}">
                  <a14:useLocalDpi xmlns:a14="http://schemas.microsoft.com/office/drawing/2010/main" val="0"/>
                </a:ext>
              </a:extLst>
            </a:blip>
            <a:srcRect l="8304" t="5440" r="8655" b="5672"/>
            <a:stretch>
              <a:fillRect/>
            </a:stretch>
          </p:blipFill>
          <p:spPr bwMode="auto">
            <a:xfrm>
              <a:off x="4750696" y="1115855"/>
              <a:ext cx="914400" cy="97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6">
              <a:extLst>
                <a:ext uri="{FF2B5EF4-FFF2-40B4-BE49-F238E27FC236}">
                  <a16:creationId xmlns:a16="http://schemas.microsoft.com/office/drawing/2014/main" id="{A7A16402-B411-405A-9E90-F2D199880EB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88828" y="2362200"/>
              <a:ext cx="165892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48">
            <a:extLst>
              <a:ext uri="{FF2B5EF4-FFF2-40B4-BE49-F238E27FC236}">
                <a16:creationId xmlns:a16="http://schemas.microsoft.com/office/drawing/2014/main" id="{E6FD2915-9F9A-4F27-BCB0-EAED0DFCCEC1}"/>
              </a:ext>
            </a:extLst>
          </p:cNvPr>
          <p:cNvGrpSpPr>
            <a:grpSpLocks/>
          </p:cNvGrpSpPr>
          <p:nvPr/>
        </p:nvGrpSpPr>
        <p:grpSpPr bwMode="auto">
          <a:xfrm>
            <a:off x="7177100" y="3660775"/>
            <a:ext cx="1416050" cy="2181225"/>
            <a:chOff x="7021395" y="1549613"/>
            <a:chExt cx="1478722" cy="2181641"/>
          </a:xfrm>
        </p:grpSpPr>
        <p:sp>
          <p:nvSpPr>
            <p:cNvPr id="31" name="TextBox 22">
              <a:extLst>
                <a:ext uri="{FF2B5EF4-FFF2-40B4-BE49-F238E27FC236}">
                  <a16:creationId xmlns:a16="http://schemas.microsoft.com/office/drawing/2014/main" id="{EED0758F-6247-401E-908C-16EC5592D167}"/>
                </a:ext>
              </a:extLst>
            </p:cNvPr>
            <p:cNvSpPr txBox="1">
              <a:spLocks noChangeArrowheads="1"/>
            </p:cNvSpPr>
            <p:nvPr/>
          </p:nvSpPr>
          <p:spPr bwMode="auto">
            <a:xfrm>
              <a:off x="7021395" y="1549613"/>
              <a:ext cx="1478722" cy="46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zh-CN" altLang="en-US" sz="2400">
                  <a:latin typeface="黑体" panose="02010609060101010101" pitchFamily="49" charset="-122"/>
                  <a:ea typeface="黑体" panose="02010609060101010101" pitchFamily="49" charset="-122"/>
                </a:rPr>
                <a:t>科学计算</a:t>
              </a:r>
              <a:endParaRPr lang="en-US" altLang="zh-CN" sz="2400">
                <a:latin typeface="黑体" panose="02010609060101010101" pitchFamily="49" charset="-122"/>
                <a:ea typeface="黑体" panose="02010609060101010101" pitchFamily="49" charset="-122"/>
              </a:endParaRPr>
            </a:p>
          </p:txBody>
        </p:sp>
        <p:pic>
          <p:nvPicPr>
            <p:cNvPr id="32" name="Picture 25">
              <a:extLst>
                <a:ext uri="{FF2B5EF4-FFF2-40B4-BE49-F238E27FC236}">
                  <a16:creationId xmlns:a16="http://schemas.microsoft.com/office/drawing/2014/main" id="{29320D44-2CBB-48D6-8E46-2BE9D10429F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1800000">
              <a:off x="7220693" y="2208204"/>
              <a:ext cx="959567" cy="6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51">
              <a:extLst>
                <a:ext uri="{FF2B5EF4-FFF2-40B4-BE49-F238E27FC236}">
                  <a16:creationId xmlns:a16="http://schemas.microsoft.com/office/drawing/2014/main" id="{A4253800-ACA6-48CC-9822-C132619F1A5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15289" y="2964486"/>
              <a:ext cx="1290647" cy="7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矩形: 圆角 27">
            <a:extLst>
              <a:ext uri="{FF2B5EF4-FFF2-40B4-BE49-F238E27FC236}">
                <a16:creationId xmlns:a16="http://schemas.microsoft.com/office/drawing/2014/main" id="{39CBAB5B-832E-4E03-BBB5-6ACA6CE6D7F1}"/>
              </a:ext>
            </a:extLst>
          </p:cNvPr>
          <p:cNvSpPr/>
          <p:nvPr/>
        </p:nvSpPr>
        <p:spPr>
          <a:xfrm>
            <a:off x="2074850" y="1679716"/>
            <a:ext cx="2306638" cy="1616075"/>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M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M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*Distributed graphLab-2012</a:t>
            </a:r>
          </a:p>
        </p:txBody>
      </p:sp>
      <p:sp>
        <p:nvSpPr>
          <p:cNvPr id="35" name="矩形: 圆角 32">
            <a:extLst>
              <a:ext uri="{FF2B5EF4-FFF2-40B4-BE49-F238E27FC236}">
                <a16:creationId xmlns:a16="http://schemas.microsoft.com/office/drawing/2014/main" id="{FDD3A1B0-452B-4A4E-94F8-191BA8C79CFA}"/>
              </a:ext>
            </a:extLst>
          </p:cNvPr>
          <p:cNvSpPr/>
          <p:nvPr/>
        </p:nvSpPr>
        <p:spPr>
          <a:xfrm>
            <a:off x="4775212" y="4097337"/>
            <a:ext cx="2392363" cy="1506538"/>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100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*NSA Big graph Experiment - 2013</a:t>
            </a:r>
          </a:p>
        </p:txBody>
      </p:sp>
      <p:sp>
        <p:nvSpPr>
          <p:cNvPr id="36" name="矩形: 圆角 33">
            <a:extLst>
              <a:ext uri="{FF2B5EF4-FFF2-40B4-BE49-F238E27FC236}">
                <a16:creationId xmlns:a16="http://schemas.microsoft.com/office/drawing/2014/main" id="{53877635-6032-4E03-839D-9D3CDBD36B4B}"/>
              </a:ext>
            </a:extLst>
          </p:cNvPr>
          <p:cNvSpPr/>
          <p:nvPr/>
        </p:nvSpPr>
        <p:spPr>
          <a:xfrm>
            <a:off x="4702187" y="1720850"/>
            <a:ext cx="2465388" cy="1616075"/>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*Facebook </a:t>
            </a:r>
            <a:r>
              <a:rPr lang="en-US" altLang="zh-CN" kern="0" dirty="0">
                <a:solidFill>
                  <a:srgbClr val="0070C0"/>
                </a:solidFill>
                <a:latin typeface="黑体" panose="02010609060101010101" pitchFamily="49" charset="-122"/>
                <a:ea typeface="黑体" panose="02010609060101010101" pitchFamily="49" charset="-122"/>
              </a:rPr>
              <a:t>Engineering</a:t>
            </a:r>
            <a:r>
              <a:rPr lang="en-US" altLang="zh-CN" sz="2000" kern="0" dirty="0">
                <a:solidFill>
                  <a:srgbClr val="0070C0"/>
                </a:solidFill>
                <a:latin typeface="黑体" panose="02010609060101010101" pitchFamily="49" charset="-122"/>
                <a:ea typeface="黑体" panose="02010609060101010101" pitchFamily="49" charset="-122"/>
              </a:rPr>
              <a:t> Blog</a:t>
            </a:r>
          </a:p>
        </p:txBody>
      </p:sp>
      <p:sp>
        <p:nvSpPr>
          <p:cNvPr id="37" name="矩形: 圆角 34">
            <a:extLst>
              <a:ext uri="{FF2B5EF4-FFF2-40B4-BE49-F238E27FC236}">
                <a16:creationId xmlns:a16="http://schemas.microsoft.com/office/drawing/2014/main" id="{39F3B9B1-B026-4E25-ABCD-A8521D4428EA}"/>
              </a:ext>
            </a:extLst>
          </p:cNvPr>
          <p:cNvSpPr/>
          <p:nvPr/>
        </p:nvSpPr>
        <p:spPr>
          <a:xfrm>
            <a:off x="2074850" y="4056203"/>
            <a:ext cx="2306638" cy="1579563"/>
          </a:xfrm>
          <a:prstGeom prst="roundRect">
            <a:avLst/>
          </a:prstGeom>
          <a:solidFill>
            <a:schemeClr val="bg1">
              <a:lumMod val="95000"/>
            </a:schemeClr>
          </a:solidFill>
          <a:ln w="12700" cap="flat" cmpd="sng" algn="ctr">
            <a:noFill/>
            <a:prstDash val="solid"/>
            <a:miter lim="800000"/>
          </a:ln>
          <a:effectLst>
            <a:outerShdw blurRad="50800" dist="38100" dir="2700000" algn="tl" rotWithShape="0">
              <a:prstClr val="black">
                <a:alpha val="40000"/>
              </a:prstClr>
            </a:outerShdw>
          </a:effectLst>
        </p:spPr>
        <p:txBody>
          <a:bodyPr anchor="ctr"/>
          <a:lstStyle/>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50 B vertices</a:t>
            </a:r>
          </a:p>
          <a:p>
            <a:pPr algn="ctr" eaLnBrk="1" fontAlgn="auto" hangingPunct="1">
              <a:spcBef>
                <a:spcPts val="0"/>
              </a:spcBef>
              <a:spcAft>
                <a:spcPts val="0"/>
              </a:spcAft>
              <a:defRPr/>
            </a:pPr>
            <a:r>
              <a:rPr lang="en-US" altLang="zh-CN" sz="2000" kern="0" dirty="0">
                <a:solidFill>
                  <a:sysClr val="windowText" lastClr="000000"/>
                </a:solidFill>
                <a:latin typeface="黑体" panose="02010609060101010101" pitchFamily="49" charset="-122"/>
                <a:ea typeface="黑体" panose="02010609060101010101" pitchFamily="49" charset="-122"/>
              </a:rPr>
              <a:t>&gt; 1 T edges</a:t>
            </a:r>
          </a:p>
          <a:p>
            <a:pPr algn="ctr" eaLnBrk="1" fontAlgn="auto" hangingPunct="1">
              <a:spcBef>
                <a:spcPts val="0"/>
              </a:spcBef>
              <a:spcAft>
                <a:spcPts val="0"/>
              </a:spcAft>
              <a:defRPr/>
            </a:pPr>
            <a:r>
              <a:rPr lang="en-US" altLang="zh-CN" sz="2000" kern="0" dirty="0">
                <a:solidFill>
                  <a:srgbClr val="0070C0"/>
                </a:solidFill>
                <a:latin typeface="黑体" panose="02010609060101010101" pitchFamily="49" charset="-122"/>
                <a:ea typeface="黑体" panose="02010609060101010101" pitchFamily="49" charset="-122"/>
              </a:rPr>
              <a:t>*NSA Big Graph Experiment - 2013</a:t>
            </a:r>
          </a:p>
        </p:txBody>
      </p:sp>
      <p:sp>
        <p:nvSpPr>
          <p:cNvPr id="38" name="TextBox 3">
            <a:extLst>
              <a:ext uri="{FF2B5EF4-FFF2-40B4-BE49-F238E27FC236}">
                <a16:creationId xmlns:a16="http://schemas.microsoft.com/office/drawing/2014/main" id="{047C853A-814F-4549-A315-772B064E0701}"/>
              </a:ext>
            </a:extLst>
          </p:cNvPr>
          <p:cNvSpPr txBox="1">
            <a:spLocks noChangeArrowheads="1"/>
          </p:cNvSpPr>
          <p:nvPr/>
        </p:nvSpPr>
        <p:spPr bwMode="auto">
          <a:xfrm>
            <a:off x="3336185" y="5701015"/>
            <a:ext cx="3262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eaLnBrk="1" hangingPunct="1">
              <a:lnSpc>
                <a:spcPct val="100000"/>
              </a:lnSpc>
              <a:spcBef>
                <a:spcPct val="0"/>
              </a:spcBef>
              <a:buFontTx/>
              <a:buNone/>
            </a:pPr>
            <a:r>
              <a:rPr lang="en-US" altLang="zh-CN" sz="2400" dirty="0">
                <a:solidFill>
                  <a:srgbClr val="C00000"/>
                </a:solidFill>
                <a:latin typeface="黑体" panose="02010609060101010101" pitchFamily="49" charset="-122"/>
                <a:ea typeface="黑体" panose="02010609060101010101" pitchFamily="49" charset="-122"/>
              </a:rPr>
              <a:t>1s - 100s GB</a:t>
            </a:r>
          </a:p>
          <a:p>
            <a:pPr algn="ctr" eaLnBrk="1" hangingPunct="1">
              <a:lnSpc>
                <a:spcPct val="100000"/>
              </a:lnSpc>
              <a:spcBef>
                <a:spcPct val="0"/>
              </a:spcBef>
              <a:buFontTx/>
              <a:buNone/>
            </a:pPr>
            <a:r>
              <a:rPr lang="zh-CN" altLang="en-US" sz="2400" dirty="0">
                <a:solidFill>
                  <a:srgbClr val="C00000"/>
                </a:solidFill>
                <a:latin typeface="黑体" panose="02010609060101010101" pitchFamily="49" charset="-122"/>
                <a:ea typeface="黑体" panose="02010609060101010101" pitchFamily="49" charset="-122"/>
              </a:rPr>
              <a:t>数据量庞大，迅速增长</a:t>
            </a:r>
            <a:endParaRPr lang="en-US" altLang="zh-CN" sz="2400" dirty="0">
              <a:solidFill>
                <a:srgbClr val="C00000"/>
              </a:solidFill>
              <a:latin typeface="黑体" panose="02010609060101010101" pitchFamily="49" charset="-122"/>
              <a:ea typeface="黑体" panose="02010609060101010101" pitchFamily="49" charset="-122"/>
            </a:endParaRPr>
          </a:p>
        </p:txBody>
      </p:sp>
      <p:pic>
        <p:nvPicPr>
          <p:cNvPr id="3" name="Picture 4">
            <a:extLst>
              <a:ext uri="{FF2B5EF4-FFF2-40B4-BE49-F238E27FC236}">
                <a16:creationId xmlns:a16="http://schemas.microsoft.com/office/drawing/2014/main" id="{AC3C683A-F1DA-4EE3-887B-66D0D9192578}"/>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5900"/>
                    </a14:imgEffect>
                  </a14:imgLayer>
                </a14:imgProps>
              </a:ext>
              <a:ext uri="{28A0092B-C50C-407E-A947-70E740481C1C}">
                <a14:useLocalDpi xmlns:a14="http://schemas.microsoft.com/office/drawing/2010/main" val="0"/>
              </a:ext>
            </a:extLst>
          </a:blip>
          <a:srcRect l="2160" t="18904" r="61504" b="6858"/>
          <a:stretch/>
        </p:blipFill>
        <p:spPr bwMode="auto">
          <a:xfrm>
            <a:off x="8883067" y="2028816"/>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0" descr="Z:\Research\0.IPADS\slides\1.ds\graph-parallel\powerlyra\social-network-links.jpg">
            <a:extLst>
              <a:ext uri="{FF2B5EF4-FFF2-40B4-BE49-F238E27FC236}">
                <a16:creationId xmlns:a16="http://schemas.microsoft.com/office/drawing/2014/main" id="{347DA70A-7915-4B67-80E7-6C0A71ED055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925" t="8095" r="20476" b="17729"/>
          <a:stretch/>
        </p:blipFill>
        <p:spPr bwMode="auto">
          <a:xfrm>
            <a:off x="8569337" y="4354215"/>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F930978-FC72-4956-BE07-D6C70629F9B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703" b="95946" l="1653" r="94628"/>
                    </a14:imgEffect>
                  </a14:imgLayer>
                </a14:imgProps>
              </a:ext>
              <a:ext uri="{28A0092B-C50C-407E-A947-70E740481C1C}">
                <a14:useLocalDpi xmlns:a14="http://schemas.microsoft.com/office/drawing/2010/main" val="0"/>
              </a:ext>
            </a:extLst>
          </a:blip>
          <a:srcRect l="5521" t="3887" r="4592" b="7045"/>
          <a:stretch/>
        </p:blipFill>
        <p:spPr bwMode="auto">
          <a:xfrm>
            <a:off x="10761859" y="2227129"/>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5A1F9976-45F2-4E2A-B974-A60F3E66912C}"/>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057062" y="894602"/>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5" descr="Z:\Research\0.IPADS\slides\1.ds\graph-parallel\powerlyra\Body-DNA-icon.png">
            <a:extLst>
              <a:ext uri="{FF2B5EF4-FFF2-40B4-BE49-F238E27FC236}">
                <a16:creationId xmlns:a16="http://schemas.microsoft.com/office/drawing/2014/main" id="{C5E06D4D-EA0E-4F7C-B243-9C642F3FBC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58440" y="3518035"/>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Z:\Research\0.IPADS\slides\1.ds\graph-parallel\powerlyra\social-media.png">
            <a:extLst>
              <a:ext uri="{FF2B5EF4-FFF2-40B4-BE49-F238E27FC236}">
                <a16:creationId xmlns:a16="http://schemas.microsoft.com/office/drawing/2014/main" id="{479FF4E6-C5DE-4760-9CB2-D0309C441B1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9181" y="4684946"/>
            <a:ext cx="1820246" cy="1674626"/>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9FD411FC-7A2E-4D66-B19E-9446FE2D5397}"/>
              </a:ext>
            </a:extLst>
          </p:cNvPr>
          <p:cNvSpPr/>
          <p:nvPr/>
        </p:nvSpPr>
        <p:spPr>
          <a:xfrm>
            <a:off x="250825" y="2965450"/>
            <a:ext cx="8342313" cy="962025"/>
          </a:xfrm>
          <a:prstGeom prst="rect">
            <a:avLst/>
          </a:prstGeom>
          <a:solidFill>
            <a:schemeClr val="bg1"/>
          </a:soli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0" dirty="0">
                <a:solidFill>
                  <a:srgbClr val="0000CC"/>
                </a:solidFill>
                <a:latin typeface="黑体" panose="02010609060101010101" pitchFamily="49" charset="-122"/>
                <a:ea typeface="黑体" panose="02010609060101010101" pitchFamily="49" charset="-122"/>
              </a:rPr>
              <a:t>对图数据的</a:t>
            </a:r>
            <a:r>
              <a:rPr lang="zh-CN" altLang="en-US" sz="2800" dirty="0">
                <a:solidFill>
                  <a:srgbClr val="C00000"/>
                </a:solidFill>
                <a:latin typeface="黑体" panose="02010609060101010101" pitchFamily="49" charset="-122"/>
                <a:ea typeface="黑体" panose="02010609060101010101" pitchFamily="49" charset="-122"/>
              </a:rPr>
              <a:t>存储效率</a:t>
            </a:r>
            <a:r>
              <a:rPr lang="zh-CN" altLang="en-US" sz="2800" b="0" dirty="0">
                <a:solidFill>
                  <a:srgbClr val="0000CC"/>
                </a:solidFill>
                <a:latin typeface="黑体" panose="02010609060101010101" pitchFamily="49" charset="-122"/>
                <a:ea typeface="黑体" panose="02010609060101010101" pitchFamily="49" charset="-122"/>
              </a:rPr>
              <a:t>和</a:t>
            </a:r>
            <a:r>
              <a:rPr lang="zh-CN" altLang="en-US" sz="2800" dirty="0">
                <a:solidFill>
                  <a:srgbClr val="C00000"/>
                </a:solidFill>
                <a:latin typeface="黑体" panose="02010609060101010101" pitchFamily="49" charset="-122"/>
                <a:ea typeface="黑体" panose="02010609060101010101" pitchFamily="49" charset="-122"/>
              </a:rPr>
              <a:t>计算并行性</a:t>
            </a:r>
            <a:r>
              <a:rPr lang="zh-CN" altLang="en-US" sz="2800" b="0" dirty="0">
                <a:solidFill>
                  <a:srgbClr val="0000CC"/>
                </a:solidFill>
                <a:latin typeface="黑体" panose="02010609060101010101" pitchFamily="49" charset="-122"/>
                <a:ea typeface="黑体" panose="02010609060101010101" pitchFamily="49" charset="-122"/>
              </a:rPr>
              <a:t>有很高要求</a:t>
            </a:r>
            <a:endParaRPr lang="en-US" altLang="zh-CN" sz="2800" b="0" dirty="0">
              <a:solidFill>
                <a:srgbClr val="0000CC"/>
              </a:solidFill>
              <a:latin typeface="黑体" panose="02010609060101010101" pitchFamily="49" charset="-122"/>
              <a:ea typeface="黑体" panose="02010609060101010101" pitchFamily="49" charset="-122"/>
            </a:endParaRPr>
          </a:p>
        </p:txBody>
      </p:sp>
      <p:sp>
        <p:nvSpPr>
          <p:cNvPr id="9" name="灯片编号占位符 8">
            <a:extLst>
              <a:ext uri="{FF2B5EF4-FFF2-40B4-BE49-F238E27FC236}">
                <a16:creationId xmlns:a16="http://schemas.microsoft.com/office/drawing/2014/main" id="{DFBF14B8-C092-3D49-BBF4-90E8564A06E4}"/>
              </a:ext>
            </a:extLst>
          </p:cNvPr>
          <p:cNvSpPr>
            <a:spLocks noGrp="1"/>
          </p:cNvSpPr>
          <p:nvPr>
            <p:ph type="sldNum" sz="quarter" idx="12"/>
          </p:nvPr>
        </p:nvSpPr>
        <p:spPr/>
        <p:txBody>
          <a:bodyPr/>
          <a:lstStyle/>
          <a:p>
            <a:fld id="{B13F0FA4-29F4-4B1D-A16B-0D7169EBD889}" type="slidenum">
              <a:rPr lang="en-US" smtClean="0"/>
              <a:t>7</a:t>
            </a:fld>
            <a:endParaRPr lang="en-US" dirty="0"/>
          </a:p>
        </p:txBody>
      </p:sp>
    </p:spTree>
    <p:extLst>
      <p:ext uri="{BB962C8B-B14F-4D97-AF65-F5344CB8AC3E}">
        <p14:creationId xmlns:p14="http://schemas.microsoft.com/office/powerpoint/2010/main" val="35357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032934" y="978194"/>
            <a:ext cx="9594426" cy="1631216"/>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solidFill>
                  <a:srgbClr val="C00000"/>
                </a:solidFill>
                <a:latin typeface="微软雅黑" panose="020B0503020204020204" pitchFamily="34" charset="-122"/>
                <a:ea typeface="微软雅黑" panose="020B0503020204020204" pitchFamily="34" charset="-122"/>
              </a:rPr>
              <a:t>贪婪的划分方法</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如果一条边的点出现在某台机器上，优先向那台机上放置</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如果出现多台机器符合情况，向数量少的机器上放置</a:t>
            </a:r>
            <a:endParaRPr lang="en-US" altLang="zh-CN"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3ECEBB6-6E7F-466B-B4F0-C095A1E362D3}"/>
              </a:ext>
            </a:extLst>
          </p:cNvPr>
          <p:cNvPicPr>
            <a:picLocks noChangeAspect="1"/>
          </p:cNvPicPr>
          <p:nvPr/>
        </p:nvPicPr>
        <p:blipFill>
          <a:blip r:embed="rId2"/>
          <a:stretch>
            <a:fillRect/>
          </a:stretch>
        </p:blipFill>
        <p:spPr>
          <a:xfrm>
            <a:off x="525168" y="2644856"/>
            <a:ext cx="5001872" cy="3583873"/>
          </a:xfrm>
          <a:prstGeom prst="rect">
            <a:avLst/>
          </a:prstGeom>
        </p:spPr>
      </p:pic>
      <p:pic>
        <p:nvPicPr>
          <p:cNvPr id="11" name="图片 10">
            <a:extLst>
              <a:ext uri="{FF2B5EF4-FFF2-40B4-BE49-F238E27FC236}">
                <a16:creationId xmlns:a16="http://schemas.microsoft.com/office/drawing/2014/main" id="{EFFB5A2C-A673-4041-9664-747953C020B0}"/>
              </a:ext>
            </a:extLst>
          </p:cNvPr>
          <p:cNvPicPr>
            <a:picLocks noChangeAspect="1"/>
          </p:cNvPicPr>
          <p:nvPr/>
        </p:nvPicPr>
        <p:blipFill>
          <a:blip r:embed="rId3"/>
          <a:stretch>
            <a:fillRect/>
          </a:stretch>
        </p:blipFill>
        <p:spPr>
          <a:xfrm>
            <a:off x="6096000" y="2785257"/>
            <a:ext cx="4417672" cy="3583873"/>
          </a:xfrm>
          <a:prstGeom prst="rect">
            <a:avLst/>
          </a:prstGeom>
        </p:spPr>
      </p:pic>
      <p:sp>
        <p:nvSpPr>
          <p:cNvPr id="3" name="灯片编号占位符 2">
            <a:extLst>
              <a:ext uri="{FF2B5EF4-FFF2-40B4-BE49-F238E27FC236}">
                <a16:creationId xmlns:a16="http://schemas.microsoft.com/office/drawing/2014/main" id="{0FC16E70-AC69-574D-912A-56D5C5B621DD}"/>
              </a:ext>
            </a:extLst>
          </p:cNvPr>
          <p:cNvSpPr>
            <a:spLocks noGrp="1"/>
          </p:cNvSpPr>
          <p:nvPr>
            <p:ph type="sldNum" sz="quarter" idx="12"/>
          </p:nvPr>
        </p:nvSpPr>
        <p:spPr/>
        <p:txBody>
          <a:bodyPr/>
          <a:lstStyle/>
          <a:p>
            <a:fld id="{B13F0FA4-29F4-4B1D-A16B-0D7169EBD889}" type="slidenum">
              <a:rPr lang="en-US" smtClean="0"/>
              <a:t>70</a:t>
            </a:fld>
            <a:endParaRPr lang="en-US" dirty="0"/>
          </a:p>
        </p:txBody>
      </p:sp>
    </p:spTree>
    <p:extLst>
      <p:ext uri="{BB962C8B-B14F-4D97-AF65-F5344CB8AC3E}">
        <p14:creationId xmlns:p14="http://schemas.microsoft.com/office/powerpoint/2010/main" val="1611399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870374" y="1150914"/>
            <a:ext cx="9594426" cy="461665"/>
          </a:xfrm>
          <a:prstGeom prst="rect">
            <a:avLst/>
          </a:prstGeom>
          <a:noFill/>
        </p:spPr>
        <p:txBody>
          <a:bodyPr wrap="square" rtlCol="0">
            <a:spAutoFit/>
          </a:bodyPr>
          <a:lstStyle/>
          <a:p>
            <a:pPr marL="342900" indent="-342900">
              <a:buFontTx/>
              <a:buChar char="-"/>
            </a:pPr>
            <a:r>
              <a:rPr lang="zh-CN" altLang="en-US" sz="2400" b="1" dirty="0">
                <a:solidFill>
                  <a:srgbClr val="C00000"/>
                </a:solidFill>
                <a:latin typeface="微软雅黑" panose="020B0503020204020204" pitchFamily="34" charset="-122"/>
                <a:ea typeface="微软雅黑" panose="020B0503020204020204" pitchFamily="34" charset="-122"/>
              </a:rPr>
              <a:t>贪婪的划分方法与</a:t>
            </a:r>
            <a:r>
              <a:rPr lang="zh-CN" altLang="en-US" sz="2400" b="1" dirty="0">
                <a:latin typeface="微软雅黑" panose="020B0503020204020204" pitchFamily="34" charset="-122"/>
                <a:ea typeface="微软雅黑" panose="020B0503020204020204" pitchFamily="34" charset="-122"/>
              </a:rPr>
              <a:t>随机的划分方法对比</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09A8BB5-886A-4657-8DC6-9B9CB8B9165C}"/>
              </a:ext>
            </a:extLst>
          </p:cNvPr>
          <p:cNvPicPr>
            <a:picLocks noChangeAspect="1"/>
          </p:cNvPicPr>
          <p:nvPr/>
        </p:nvPicPr>
        <p:blipFill>
          <a:blip r:embed="rId2"/>
          <a:stretch>
            <a:fillRect/>
          </a:stretch>
        </p:blipFill>
        <p:spPr>
          <a:xfrm>
            <a:off x="1687378" y="1785299"/>
            <a:ext cx="8608345" cy="3650302"/>
          </a:xfrm>
          <a:prstGeom prst="rect">
            <a:avLst/>
          </a:prstGeom>
        </p:spPr>
      </p:pic>
      <p:sp>
        <p:nvSpPr>
          <p:cNvPr id="5" name="文本框 4">
            <a:extLst>
              <a:ext uri="{FF2B5EF4-FFF2-40B4-BE49-F238E27FC236}">
                <a16:creationId xmlns:a16="http://schemas.microsoft.com/office/drawing/2014/main" id="{1D989604-94CE-4343-BF7A-3F01C78F86D3}"/>
              </a:ext>
            </a:extLst>
          </p:cNvPr>
          <p:cNvSpPr txBox="1"/>
          <p:nvPr/>
        </p:nvSpPr>
        <p:spPr>
          <a:xfrm>
            <a:off x="3759200" y="5605487"/>
            <a:ext cx="4673600" cy="400110"/>
          </a:xfrm>
          <a:prstGeom prst="rect">
            <a:avLst/>
          </a:prstGeom>
          <a:noFill/>
        </p:spPr>
        <p:txBody>
          <a:bodyPr wrap="square" rtlCol="0">
            <a:spAutoFit/>
          </a:bodyPr>
          <a:lstStyle/>
          <a:p>
            <a:r>
              <a:rPr lang="en-US" altLang="zh-CN" sz="2000" b="1" dirty="0">
                <a:solidFill>
                  <a:srgbClr val="C00000"/>
                </a:solidFill>
                <a:latin typeface="微软雅黑" panose="020B0503020204020204" pitchFamily="34" charset="-122"/>
                <a:ea typeface="微软雅黑" panose="020B0503020204020204" pitchFamily="34" charset="-122"/>
              </a:rPr>
              <a:t>Twitter</a:t>
            </a:r>
            <a:r>
              <a:rPr lang="zh-CN" altLang="en-US" sz="2000" b="1" dirty="0">
                <a:solidFill>
                  <a:srgbClr val="C00000"/>
                </a:solidFill>
                <a:latin typeface="微软雅黑" panose="020B0503020204020204" pitchFamily="34" charset="-122"/>
                <a:ea typeface="微软雅黑" panose="020B0503020204020204" pitchFamily="34" charset="-122"/>
              </a:rPr>
              <a:t>图：</a:t>
            </a:r>
            <a:r>
              <a:rPr lang="en-US" altLang="zh-CN" sz="2000" b="1" dirty="0">
                <a:solidFill>
                  <a:srgbClr val="C00000"/>
                </a:solidFill>
                <a:latin typeface="微软雅黑" panose="020B0503020204020204" pitchFamily="34" charset="-122"/>
                <a:ea typeface="微软雅黑" panose="020B0503020204020204" pitchFamily="34" charset="-122"/>
              </a:rPr>
              <a:t>4100</a:t>
            </a:r>
            <a:r>
              <a:rPr lang="zh-CN" altLang="en-US" sz="2000" b="1" dirty="0">
                <a:solidFill>
                  <a:srgbClr val="C00000"/>
                </a:solidFill>
                <a:latin typeface="微软雅黑" panose="020B0503020204020204" pitchFamily="34" charset="-122"/>
                <a:ea typeface="微软雅黑" panose="020B0503020204020204" pitchFamily="34" charset="-122"/>
              </a:rPr>
              <a:t>万顶点，</a:t>
            </a:r>
            <a:r>
              <a:rPr lang="en-US" altLang="zh-CN" sz="2000" b="1" dirty="0">
                <a:solidFill>
                  <a:srgbClr val="C00000"/>
                </a:solidFill>
                <a:latin typeface="微软雅黑" panose="020B0503020204020204" pitchFamily="34" charset="-122"/>
                <a:ea typeface="微软雅黑" panose="020B0503020204020204" pitchFamily="34" charset="-122"/>
              </a:rPr>
              <a:t>14</a:t>
            </a:r>
            <a:r>
              <a:rPr lang="zh-CN" altLang="en-US" sz="2000" b="1" dirty="0">
                <a:solidFill>
                  <a:srgbClr val="C00000"/>
                </a:solidFill>
                <a:latin typeface="微软雅黑" panose="020B0503020204020204" pitchFamily="34" charset="-122"/>
                <a:ea typeface="微软雅黑" panose="020B0503020204020204" pitchFamily="34" charset="-122"/>
              </a:rPr>
              <a:t>亿条边</a:t>
            </a:r>
          </a:p>
        </p:txBody>
      </p:sp>
      <p:sp>
        <p:nvSpPr>
          <p:cNvPr id="9" name="文本框 8">
            <a:extLst>
              <a:ext uri="{FF2B5EF4-FFF2-40B4-BE49-F238E27FC236}">
                <a16:creationId xmlns:a16="http://schemas.microsoft.com/office/drawing/2014/main" id="{B53E7558-F231-4007-8862-1F0EA944B4A5}"/>
              </a:ext>
            </a:extLst>
          </p:cNvPr>
          <p:cNvSpPr txBox="1"/>
          <p:nvPr/>
        </p:nvSpPr>
        <p:spPr>
          <a:xfrm>
            <a:off x="985520" y="6076717"/>
            <a:ext cx="9184640" cy="369332"/>
          </a:xfrm>
          <a:prstGeom prst="rect">
            <a:avLst/>
          </a:prstGeom>
          <a:noFill/>
        </p:spPr>
        <p:txBody>
          <a:bodyPr wrap="square">
            <a:spAutoFit/>
          </a:bodyPr>
          <a:lstStyle/>
          <a:p>
            <a:r>
              <a:rPr lang="zh-CN" altLang="en-US" dirty="0">
                <a:solidFill>
                  <a:schemeClr val="bg1">
                    <a:lumMod val="50000"/>
                  </a:schemeClr>
                </a:solidFill>
              </a:rPr>
              <a:t>Distributed Graph-Parallel Computa</a:t>
            </a:r>
            <a:r>
              <a:rPr lang="en-US" altLang="zh-CN" dirty="0" err="1" smtClean="0">
                <a:solidFill>
                  <a:schemeClr val="bg1">
                    <a:lumMod val="50000"/>
                  </a:schemeClr>
                </a:solidFill>
              </a:rPr>
              <a:t>tion</a:t>
            </a:r>
            <a:r>
              <a:rPr lang="en-US" altLang="zh-CN" dirty="0" smtClean="0">
                <a:solidFill>
                  <a:schemeClr val="bg1">
                    <a:lumMod val="50000"/>
                  </a:schemeClr>
                </a:solidFill>
              </a:rPr>
              <a:t> </a:t>
            </a:r>
            <a:r>
              <a:rPr lang="zh-CN" altLang="en-US" dirty="0" smtClean="0">
                <a:solidFill>
                  <a:schemeClr val="bg1">
                    <a:lumMod val="50000"/>
                  </a:schemeClr>
                </a:solidFill>
              </a:rPr>
              <a:t> </a:t>
            </a:r>
            <a:r>
              <a:rPr lang="zh-CN" altLang="en-US" dirty="0">
                <a:solidFill>
                  <a:schemeClr val="bg1">
                    <a:lumMod val="50000"/>
                  </a:schemeClr>
                </a:solidFill>
              </a:rPr>
              <a:t>on Natural Graphs</a:t>
            </a:r>
            <a:r>
              <a:rPr lang="en-US" altLang="zh-CN" dirty="0">
                <a:solidFill>
                  <a:schemeClr val="bg1">
                    <a:lumMod val="50000"/>
                  </a:schemeClr>
                </a:solidFill>
              </a:rPr>
              <a:t>. OSDI’14</a:t>
            </a:r>
            <a:endParaRPr lang="zh-CN" altLang="en-US" dirty="0">
              <a:solidFill>
                <a:schemeClr val="bg1">
                  <a:lumMod val="50000"/>
                </a:schemeClr>
              </a:solidFill>
            </a:endParaRPr>
          </a:p>
        </p:txBody>
      </p:sp>
      <p:sp>
        <p:nvSpPr>
          <p:cNvPr id="6" name="灯片编号占位符 5">
            <a:extLst>
              <a:ext uri="{FF2B5EF4-FFF2-40B4-BE49-F238E27FC236}">
                <a16:creationId xmlns:a16="http://schemas.microsoft.com/office/drawing/2014/main" id="{A1C38104-B15F-C340-816B-A810542EC2B9}"/>
              </a:ext>
            </a:extLst>
          </p:cNvPr>
          <p:cNvSpPr>
            <a:spLocks noGrp="1"/>
          </p:cNvSpPr>
          <p:nvPr>
            <p:ph type="sldNum" sz="quarter" idx="12"/>
          </p:nvPr>
        </p:nvSpPr>
        <p:spPr/>
        <p:txBody>
          <a:bodyPr/>
          <a:lstStyle/>
          <a:p>
            <a:fld id="{B13F0FA4-29F4-4B1D-A16B-0D7169EBD889}" type="slidenum">
              <a:rPr lang="en-US" smtClean="0"/>
              <a:t>71</a:t>
            </a:fld>
            <a:endParaRPr lang="en-US" dirty="0"/>
          </a:p>
        </p:txBody>
      </p:sp>
    </p:spTree>
    <p:extLst>
      <p:ext uri="{BB962C8B-B14F-4D97-AF65-F5344CB8AC3E}">
        <p14:creationId xmlns:p14="http://schemas.microsoft.com/office/powerpoint/2010/main" val="215116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3</a:t>
            </a:r>
            <a:r>
              <a:rPr lang="zh-CN" altLang="en-US" dirty="0"/>
              <a:t>）顶点和边混合划分</a:t>
            </a:r>
          </a:p>
        </p:txBody>
      </p:sp>
      <p:pic>
        <p:nvPicPr>
          <p:cNvPr id="6" name="图片 5">
            <a:extLst>
              <a:ext uri="{FF2B5EF4-FFF2-40B4-BE49-F238E27FC236}">
                <a16:creationId xmlns:a16="http://schemas.microsoft.com/office/drawing/2014/main" id="{5B12131E-3014-4098-824E-AE6D08395EDE}"/>
              </a:ext>
            </a:extLst>
          </p:cNvPr>
          <p:cNvPicPr>
            <a:picLocks noChangeAspect="1"/>
          </p:cNvPicPr>
          <p:nvPr/>
        </p:nvPicPr>
        <p:blipFill>
          <a:blip r:embed="rId2"/>
          <a:stretch>
            <a:fillRect/>
          </a:stretch>
        </p:blipFill>
        <p:spPr>
          <a:xfrm>
            <a:off x="1222587" y="1395512"/>
            <a:ext cx="9746825" cy="5022015"/>
          </a:xfrm>
          <a:prstGeom prst="rect">
            <a:avLst/>
          </a:prstGeom>
        </p:spPr>
      </p:pic>
      <p:sp>
        <p:nvSpPr>
          <p:cNvPr id="7" name="文本框 6">
            <a:extLst>
              <a:ext uri="{FF2B5EF4-FFF2-40B4-BE49-F238E27FC236}">
                <a16:creationId xmlns:a16="http://schemas.microsoft.com/office/drawing/2014/main" id="{6CF5AD9E-1D06-4A7D-A19F-028057ED71FF}"/>
              </a:ext>
            </a:extLst>
          </p:cNvPr>
          <p:cNvSpPr txBox="1"/>
          <p:nvPr/>
        </p:nvSpPr>
        <p:spPr>
          <a:xfrm>
            <a:off x="2854960" y="918215"/>
            <a:ext cx="1723549" cy="461665"/>
          </a:xfrm>
          <a:prstGeom prst="rect">
            <a:avLst/>
          </a:prstGeom>
          <a:noFill/>
        </p:spPr>
        <p:txBody>
          <a:bodyPr wrap="none" rtlCol="0">
            <a:spAutoFit/>
          </a:bodyPr>
          <a:lstStyle/>
          <a:p>
            <a:r>
              <a:rPr lang="zh-CN" altLang="en-US" sz="2400" dirty="0"/>
              <a:t>低度数节点</a:t>
            </a:r>
          </a:p>
        </p:txBody>
      </p:sp>
      <p:sp>
        <p:nvSpPr>
          <p:cNvPr id="8" name="文本框 7">
            <a:extLst>
              <a:ext uri="{FF2B5EF4-FFF2-40B4-BE49-F238E27FC236}">
                <a16:creationId xmlns:a16="http://schemas.microsoft.com/office/drawing/2014/main" id="{85FDF448-2FFC-4B15-9049-A9883309E144}"/>
              </a:ext>
            </a:extLst>
          </p:cNvPr>
          <p:cNvSpPr txBox="1"/>
          <p:nvPr/>
        </p:nvSpPr>
        <p:spPr>
          <a:xfrm>
            <a:off x="7613491" y="978194"/>
            <a:ext cx="1723549" cy="461665"/>
          </a:xfrm>
          <a:prstGeom prst="rect">
            <a:avLst/>
          </a:prstGeom>
          <a:noFill/>
        </p:spPr>
        <p:txBody>
          <a:bodyPr wrap="none" rtlCol="0">
            <a:spAutoFit/>
          </a:bodyPr>
          <a:lstStyle/>
          <a:p>
            <a:r>
              <a:rPr lang="zh-CN" altLang="en-US" sz="2400" dirty="0"/>
              <a:t>高度数节点</a:t>
            </a:r>
          </a:p>
        </p:txBody>
      </p:sp>
      <p:sp>
        <p:nvSpPr>
          <p:cNvPr id="10" name="矩形 9">
            <a:extLst>
              <a:ext uri="{FF2B5EF4-FFF2-40B4-BE49-F238E27FC236}">
                <a16:creationId xmlns:a16="http://schemas.microsoft.com/office/drawing/2014/main" id="{29099CEC-253E-4E38-9564-8C1D7F578783}"/>
              </a:ext>
            </a:extLst>
          </p:cNvPr>
          <p:cNvSpPr/>
          <p:nvPr/>
        </p:nvSpPr>
        <p:spPr>
          <a:xfrm>
            <a:off x="2113280" y="2926080"/>
            <a:ext cx="187960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rPr>
              <a:t>局部性</a:t>
            </a:r>
          </a:p>
        </p:txBody>
      </p:sp>
      <p:sp>
        <p:nvSpPr>
          <p:cNvPr id="11" name="矩形 10">
            <a:extLst>
              <a:ext uri="{FF2B5EF4-FFF2-40B4-BE49-F238E27FC236}">
                <a16:creationId xmlns:a16="http://schemas.microsoft.com/office/drawing/2014/main" id="{40FDDF98-F386-44C9-99E1-15B47CC9EEF3}"/>
              </a:ext>
            </a:extLst>
          </p:cNvPr>
          <p:cNvSpPr/>
          <p:nvPr/>
        </p:nvSpPr>
        <p:spPr>
          <a:xfrm>
            <a:off x="7823200" y="2997200"/>
            <a:ext cx="2570480" cy="81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rPr>
              <a:t>并行性</a:t>
            </a:r>
          </a:p>
        </p:txBody>
      </p:sp>
      <p:sp>
        <p:nvSpPr>
          <p:cNvPr id="12" name="矩形 11">
            <a:extLst>
              <a:ext uri="{FF2B5EF4-FFF2-40B4-BE49-F238E27FC236}">
                <a16:creationId xmlns:a16="http://schemas.microsoft.com/office/drawing/2014/main" id="{792BC6E3-E162-48DE-9D46-9665FFD0E0AC}"/>
              </a:ext>
            </a:extLst>
          </p:cNvPr>
          <p:cNvSpPr/>
          <p:nvPr/>
        </p:nvSpPr>
        <p:spPr>
          <a:xfrm>
            <a:off x="5323840" y="3261359"/>
            <a:ext cx="1330960" cy="69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冲突</a:t>
            </a:r>
          </a:p>
        </p:txBody>
      </p:sp>
      <p:sp>
        <p:nvSpPr>
          <p:cNvPr id="14" name="矩形 13">
            <a:extLst>
              <a:ext uri="{FF2B5EF4-FFF2-40B4-BE49-F238E27FC236}">
                <a16:creationId xmlns:a16="http://schemas.microsoft.com/office/drawing/2014/main" id="{441EE236-6BE9-4C89-89FF-5DA5E47400B6}"/>
              </a:ext>
            </a:extLst>
          </p:cNvPr>
          <p:cNvSpPr/>
          <p:nvPr/>
        </p:nvSpPr>
        <p:spPr>
          <a:xfrm>
            <a:off x="7613491" y="3825632"/>
            <a:ext cx="3501549"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将顶点的边尽可能平分以避免负载不均</a:t>
            </a:r>
          </a:p>
        </p:txBody>
      </p:sp>
      <p:sp>
        <p:nvSpPr>
          <p:cNvPr id="15" name="矩形 14">
            <a:extLst>
              <a:ext uri="{FF2B5EF4-FFF2-40B4-BE49-F238E27FC236}">
                <a16:creationId xmlns:a16="http://schemas.microsoft.com/office/drawing/2014/main" id="{2D7B979A-3FD6-42FE-B72C-C4341C369B5A}"/>
              </a:ext>
            </a:extLst>
          </p:cNvPr>
          <p:cNvSpPr/>
          <p:nvPr/>
        </p:nvSpPr>
        <p:spPr>
          <a:xfrm>
            <a:off x="680483" y="3810000"/>
            <a:ext cx="3877732"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尽可能将点上的边放在本地，隐藏网络延迟</a:t>
            </a:r>
          </a:p>
        </p:txBody>
      </p:sp>
      <p:sp>
        <p:nvSpPr>
          <p:cNvPr id="16" name="矩形 15">
            <a:extLst>
              <a:ext uri="{FF2B5EF4-FFF2-40B4-BE49-F238E27FC236}">
                <a16:creationId xmlns:a16="http://schemas.microsoft.com/office/drawing/2014/main" id="{4A9AB788-7C42-4170-A1DC-D84D57CFD953}"/>
              </a:ext>
            </a:extLst>
          </p:cNvPr>
          <p:cNvSpPr/>
          <p:nvPr/>
        </p:nvSpPr>
        <p:spPr>
          <a:xfrm>
            <a:off x="1544320" y="5245899"/>
            <a:ext cx="2854960"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1</a:t>
            </a:r>
            <a:r>
              <a:rPr lang="zh-CN" altLang="en-US" sz="2800" b="1" dirty="0">
                <a:solidFill>
                  <a:schemeClr val="tx1"/>
                </a:solidFill>
              </a:rPr>
              <a:t>千万用户只有</a:t>
            </a:r>
            <a:r>
              <a:rPr lang="en-US" altLang="zh-CN" sz="2800" b="1" dirty="0">
                <a:solidFill>
                  <a:schemeClr val="tx1"/>
                </a:solidFill>
              </a:rPr>
              <a:t>100</a:t>
            </a:r>
            <a:r>
              <a:rPr lang="zh-CN" altLang="en-US" sz="2800" b="1" dirty="0">
                <a:solidFill>
                  <a:schemeClr val="tx1"/>
                </a:solidFill>
              </a:rPr>
              <a:t>个粉丝</a:t>
            </a:r>
          </a:p>
        </p:txBody>
      </p:sp>
      <p:sp>
        <p:nvSpPr>
          <p:cNvPr id="17" name="矩形 16">
            <a:extLst>
              <a:ext uri="{FF2B5EF4-FFF2-40B4-BE49-F238E27FC236}">
                <a16:creationId xmlns:a16="http://schemas.microsoft.com/office/drawing/2014/main" id="{D9C5163C-E4A3-4D03-B6FE-7A95149354A4}"/>
              </a:ext>
            </a:extLst>
          </p:cNvPr>
          <p:cNvSpPr/>
          <p:nvPr/>
        </p:nvSpPr>
        <p:spPr>
          <a:xfrm>
            <a:off x="7936785" y="5295606"/>
            <a:ext cx="2854960" cy="116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100</a:t>
            </a:r>
            <a:r>
              <a:rPr lang="zh-CN" altLang="en-US" sz="2800" b="1" dirty="0">
                <a:solidFill>
                  <a:schemeClr val="tx1"/>
                </a:solidFill>
              </a:rPr>
              <a:t>个用户有</a:t>
            </a:r>
            <a:r>
              <a:rPr lang="en-US" altLang="zh-CN" sz="2800" b="1" dirty="0">
                <a:solidFill>
                  <a:schemeClr val="tx1"/>
                </a:solidFill>
              </a:rPr>
              <a:t>1000</a:t>
            </a:r>
            <a:r>
              <a:rPr lang="zh-CN" altLang="en-US" sz="2800" b="1" dirty="0">
                <a:solidFill>
                  <a:schemeClr val="tx1"/>
                </a:solidFill>
              </a:rPr>
              <a:t>万个粉丝</a:t>
            </a:r>
          </a:p>
        </p:txBody>
      </p:sp>
      <p:sp>
        <p:nvSpPr>
          <p:cNvPr id="3" name="灯片编号占位符 2">
            <a:extLst>
              <a:ext uri="{FF2B5EF4-FFF2-40B4-BE49-F238E27FC236}">
                <a16:creationId xmlns:a16="http://schemas.microsoft.com/office/drawing/2014/main" id="{3C912497-3481-1C4E-B2A6-2A941B4D7B75}"/>
              </a:ext>
            </a:extLst>
          </p:cNvPr>
          <p:cNvSpPr>
            <a:spLocks noGrp="1"/>
          </p:cNvSpPr>
          <p:nvPr>
            <p:ph type="sldNum" sz="quarter" idx="12"/>
          </p:nvPr>
        </p:nvSpPr>
        <p:spPr/>
        <p:txBody>
          <a:bodyPr/>
          <a:lstStyle/>
          <a:p>
            <a:fld id="{B13F0FA4-29F4-4B1D-A16B-0D7169EBD889}" type="slidenum">
              <a:rPr lang="en-US" smtClean="0"/>
              <a:t>72</a:t>
            </a:fld>
            <a:endParaRPr lang="en-US" dirty="0"/>
          </a:p>
        </p:txBody>
      </p:sp>
    </p:spTree>
    <p:extLst>
      <p:ext uri="{BB962C8B-B14F-4D97-AF65-F5344CB8AC3E}">
        <p14:creationId xmlns:p14="http://schemas.microsoft.com/office/powerpoint/2010/main" val="1535762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3</a:t>
            </a:r>
            <a:r>
              <a:rPr lang="zh-CN" altLang="en-US" dirty="0"/>
              <a:t>）图划分和通信</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160757"/>
            <a:ext cx="10930269" cy="2123780"/>
          </a:xfrm>
        </p:spPr>
        <p:txBody>
          <a:bodyPr/>
          <a:lstStyle/>
          <a:p>
            <a:pPr marL="0" indent="0">
              <a:buNone/>
            </a:pPr>
            <a:r>
              <a:rPr lang="zh-CN" altLang="en-US" dirty="0"/>
              <a:t>三、顶点和边混合划分</a:t>
            </a:r>
            <a:endParaRPr lang="en-US" altLang="zh-CN" dirty="0"/>
          </a:p>
          <a:p>
            <a:pPr lvl="1"/>
            <a:r>
              <a:rPr lang="zh-CN" altLang="en-US" dirty="0"/>
              <a:t>混合图分割方法</a:t>
            </a:r>
            <a:r>
              <a:rPr lang="en-US" altLang="zh-CN" dirty="0" err="1"/>
              <a:t>Hybird</a:t>
            </a:r>
            <a:r>
              <a:rPr lang="en-US" altLang="zh-CN" dirty="0"/>
              <a:t>-Cut</a:t>
            </a:r>
            <a:r>
              <a:rPr lang="zh-CN" altLang="en-US" dirty="0"/>
              <a:t>，即</a:t>
            </a:r>
            <a:r>
              <a:rPr lang="zh-CN" altLang="en-US" b="1" dirty="0">
                <a:solidFill>
                  <a:srgbClr val="C00000"/>
                </a:solidFill>
              </a:rPr>
              <a:t>出入度高的顶点采用切点法</a:t>
            </a:r>
            <a:r>
              <a:rPr lang="zh-CN" altLang="en-US" dirty="0"/>
              <a:t>，反之，</a:t>
            </a:r>
            <a:r>
              <a:rPr lang="zh-CN" altLang="en-US" b="1" dirty="0">
                <a:solidFill>
                  <a:srgbClr val="C00000"/>
                </a:solidFill>
              </a:rPr>
              <a:t>出入度低的顶点采用切边法</a:t>
            </a:r>
            <a:endParaRPr lang="en-US" altLang="zh-CN" b="1" dirty="0">
              <a:solidFill>
                <a:srgbClr val="C00000"/>
              </a:solidFill>
            </a:endParaRPr>
          </a:p>
          <a:p>
            <a:pPr lvl="1"/>
            <a:r>
              <a:rPr lang="zh-CN" altLang="en-US" dirty="0"/>
              <a:t>性能提升</a:t>
            </a:r>
            <a:r>
              <a:rPr lang="en-US" altLang="zh-CN" dirty="0"/>
              <a:t>1.24</a:t>
            </a:r>
            <a:r>
              <a:rPr lang="zh-CN" altLang="en-US" dirty="0"/>
              <a:t>倍</a:t>
            </a:r>
            <a:endParaRPr lang="en-US" altLang="zh-CN" dirty="0"/>
          </a:p>
          <a:p>
            <a:pPr lvl="1"/>
            <a:endParaRPr lang="en-US" altLang="zh-CN" dirty="0"/>
          </a:p>
          <a:p>
            <a:pPr lvl="1"/>
            <a:endParaRPr lang="zh-CN" altLang="en-US" dirty="0"/>
          </a:p>
        </p:txBody>
      </p:sp>
      <p:grpSp>
        <p:nvGrpSpPr>
          <p:cNvPr id="264" name="Group 263">
            <a:extLst>
              <a:ext uri="{FF2B5EF4-FFF2-40B4-BE49-F238E27FC236}">
                <a16:creationId xmlns:a16="http://schemas.microsoft.com/office/drawing/2014/main" id="{5FD63B14-C1FD-4773-B61A-78E7579A2053}"/>
              </a:ext>
            </a:extLst>
          </p:cNvPr>
          <p:cNvGrpSpPr/>
          <p:nvPr/>
        </p:nvGrpSpPr>
        <p:grpSpPr>
          <a:xfrm>
            <a:off x="4436028" y="2299177"/>
            <a:ext cx="6920865" cy="3877786"/>
            <a:chOff x="4244299" y="2481739"/>
            <a:chExt cx="6920865" cy="3877786"/>
          </a:xfrm>
        </p:grpSpPr>
        <p:sp>
          <p:nvSpPr>
            <p:cNvPr id="184" name="椭圆 2">
              <a:extLst>
                <a:ext uri="{FF2B5EF4-FFF2-40B4-BE49-F238E27FC236}">
                  <a16:creationId xmlns:a16="http://schemas.microsoft.com/office/drawing/2014/main" id="{FAA16B4D-25E6-4667-8FCF-4876BB8BFCCF}"/>
                </a:ext>
              </a:extLst>
            </p:cNvPr>
            <p:cNvSpPr/>
            <p:nvPr/>
          </p:nvSpPr>
          <p:spPr>
            <a:xfrm>
              <a:off x="5427939" y="251636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85" name="椭圆 3">
              <a:extLst>
                <a:ext uri="{FF2B5EF4-FFF2-40B4-BE49-F238E27FC236}">
                  <a16:creationId xmlns:a16="http://schemas.microsoft.com/office/drawing/2014/main" id="{696BE617-41A3-4A9C-87D4-D8F63CDB9D73}"/>
                </a:ext>
              </a:extLst>
            </p:cNvPr>
            <p:cNvSpPr/>
            <p:nvPr/>
          </p:nvSpPr>
          <p:spPr>
            <a:xfrm>
              <a:off x="495105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86" name="椭圆 4">
              <a:extLst>
                <a:ext uri="{FF2B5EF4-FFF2-40B4-BE49-F238E27FC236}">
                  <a16:creationId xmlns:a16="http://schemas.microsoft.com/office/drawing/2014/main" id="{7E045FBA-8B98-444A-8E6E-B874D2EBBFE9}"/>
                </a:ext>
              </a:extLst>
            </p:cNvPr>
            <p:cNvSpPr/>
            <p:nvPr/>
          </p:nvSpPr>
          <p:spPr>
            <a:xfrm>
              <a:off x="5427939"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7" name="椭圆 5">
              <a:extLst>
                <a:ext uri="{FF2B5EF4-FFF2-40B4-BE49-F238E27FC236}">
                  <a16:creationId xmlns:a16="http://schemas.microsoft.com/office/drawing/2014/main" id="{45B59815-95DD-44B3-B85F-D5198F9241E8}"/>
                </a:ext>
              </a:extLst>
            </p:cNvPr>
            <p:cNvSpPr/>
            <p:nvPr/>
          </p:nvSpPr>
          <p:spPr>
            <a:xfrm>
              <a:off x="588069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88" name="椭圆 8">
              <a:extLst>
                <a:ext uri="{FF2B5EF4-FFF2-40B4-BE49-F238E27FC236}">
                  <a16:creationId xmlns:a16="http://schemas.microsoft.com/office/drawing/2014/main" id="{8E15F51C-88C8-449C-AFE3-C13B0CCC0F9C}"/>
                </a:ext>
              </a:extLst>
            </p:cNvPr>
            <p:cNvSpPr/>
            <p:nvPr/>
          </p:nvSpPr>
          <p:spPr>
            <a:xfrm>
              <a:off x="5427939"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189" name="椭圆 9">
              <a:extLst>
                <a:ext uri="{FF2B5EF4-FFF2-40B4-BE49-F238E27FC236}">
                  <a16:creationId xmlns:a16="http://schemas.microsoft.com/office/drawing/2014/main" id="{974EDEBF-3F2E-45EE-BC6F-A3E29B31AF97}"/>
                </a:ext>
              </a:extLst>
            </p:cNvPr>
            <p:cNvSpPr/>
            <p:nvPr/>
          </p:nvSpPr>
          <p:spPr>
            <a:xfrm>
              <a:off x="5880694"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90" name="曲线连接符 10">
              <a:extLst>
                <a:ext uri="{FF2B5EF4-FFF2-40B4-BE49-F238E27FC236}">
                  <a16:creationId xmlns:a16="http://schemas.microsoft.com/office/drawing/2014/main" id="{29A1A62F-464E-4C47-9D13-E097C18B7AD8}"/>
                </a:ext>
              </a:extLst>
            </p:cNvPr>
            <p:cNvCxnSpPr>
              <a:stCxn id="187" idx="0"/>
              <a:endCxn id="184" idx="6"/>
            </p:cNvCxnSpPr>
            <p:nvPr/>
          </p:nvCxnSpPr>
          <p:spPr>
            <a:xfrm rot="16200000" flipV="1">
              <a:off x="5736549" y="2659874"/>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曲线连接符 11">
              <a:extLst>
                <a:ext uri="{FF2B5EF4-FFF2-40B4-BE49-F238E27FC236}">
                  <a16:creationId xmlns:a16="http://schemas.microsoft.com/office/drawing/2014/main" id="{5E5E4DAC-232E-4F04-8BAB-AA5D7792EC34}"/>
                </a:ext>
              </a:extLst>
            </p:cNvPr>
            <p:cNvCxnSpPr>
              <a:stCxn id="188" idx="2"/>
              <a:endCxn id="185" idx="4"/>
            </p:cNvCxnSpPr>
            <p:nvPr/>
          </p:nvCxnSpPr>
          <p:spPr>
            <a:xfrm rot="10800000">
              <a:off x="5106629" y="3260584"/>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2">
              <a:extLst>
                <a:ext uri="{FF2B5EF4-FFF2-40B4-BE49-F238E27FC236}">
                  <a16:creationId xmlns:a16="http://schemas.microsoft.com/office/drawing/2014/main" id="{2164F9E4-CFAF-4D2C-A17A-884742FA7724}"/>
                </a:ext>
              </a:extLst>
            </p:cNvPr>
            <p:cNvCxnSpPr>
              <a:stCxn id="186" idx="0"/>
              <a:endCxn id="184" idx="4"/>
            </p:cNvCxnSpPr>
            <p:nvPr/>
          </p:nvCxnSpPr>
          <p:spPr>
            <a:xfrm flipV="1">
              <a:off x="5583514" y="2817354"/>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3">
              <a:extLst>
                <a:ext uri="{FF2B5EF4-FFF2-40B4-BE49-F238E27FC236}">
                  <a16:creationId xmlns:a16="http://schemas.microsoft.com/office/drawing/2014/main" id="{409AC852-30E9-4D08-9C16-FC1C5CD93393}"/>
                </a:ext>
              </a:extLst>
            </p:cNvPr>
            <p:cNvCxnSpPr>
              <a:stCxn id="186" idx="1"/>
              <a:endCxn id="185" idx="7"/>
            </p:cNvCxnSpPr>
            <p:nvPr/>
          </p:nvCxnSpPr>
          <p:spPr>
            <a:xfrm flipH="1">
              <a:off x="5210134" y="300340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4">
              <a:extLst>
                <a:ext uri="{FF2B5EF4-FFF2-40B4-BE49-F238E27FC236}">
                  <a16:creationId xmlns:a16="http://schemas.microsoft.com/office/drawing/2014/main" id="{BD1C8CE4-D384-44BD-8CF8-DEBFED2B8276}"/>
                </a:ext>
              </a:extLst>
            </p:cNvPr>
            <p:cNvCxnSpPr>
              <a:stCxn id="185" idx="5"/>
              <a:endCxn id="186" idx="3"/>
            </p:cNvCxnSpPr>
            <p:nvPr/>
          </p:nvCxnSpPr>
          <p:spPr>
            <a:xfrm>
              <a:off x="5210134" y="321676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5">
              <a:extLst>
                <a:ext uri="{FF2B5EF4-FFF2-40B4-BE49-F238E27FC236}">
                  <a16:creationId xmlns:a16="http://schemas.microsoft.com/office/drawing/2014/main" id="{E9DF04D0-C533-4773-9D27-330B633C2171}"/>
                </a:ext>
              </a:extLst>
            </p:cNvPr>
            <p:cNvCxnSpPr>
              <a:stCxn id="188" idx="0"/>
              <a:endCxn id="186" idx="4"/>
            </p:cNvCxnSpPr>
            <p:nvPr/>
          </p:nvCxnSpPr>
          <p:spPr>
            <a:xfrm flipV="1">
              <a:off x="5583514"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6">
              <a:extLst>
                <a:ext uri="{FF2B5EF4-FFF2-40B4-BE49-F238E27FC236}">
                  <a16:creationId xmlns:a16="http://schemas.microsoft.com/office/drawing/2014/main" id="{EB9854E4-0652-4FA5-9CD2-61348D75E5BD}"/>
                </a:ext>
              </a:extLst>
            </p:cNvPr>
            <p:cNvCxnSpPr>
              <a:stCxn id="187" idx="2"/>
              <a:endCxn id="186" idx="6"/>
            </p:cNvCxnSpPr>
            <p:nvPr/>
          </p:nvCxnSpPr>
          <p:spPr>
            <a:xfrm flipH="1">
              <a:off x="5729564" y="3110089"/>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7">
              <a:extLst>
                <a:ext uri="{FF2B5EF4-FFF2-40B4-BE49-F238E27FC236}">
                  <a16:creationId xmlns:a16="http://schemas.microsoft.com/office/drawing/2014/main" id="{E0BA202A-4EF7-4FF7-A429-26085085CEE2}"/>
                </a:ext>
              </a:extLst>
            </p:cNvPr>
            <p:cNvCxnSpPr>
              <a:stCxn id="187" idx="4"/>
              <a:endCxn id="189" idx="0"/>
            </p:cNvCxnSpPr>
            <p:nvPr/>
          </p:nvCxnSpPr>
          <p:spPr>
            <a:xfrm>
              <a:off x="6036269"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8">
              <a:extLst>
                <a:ext uri="{FF2B5EF4-FFF2-40B4-BE49-F238E27FC236}">
                  <a16:creationId xmlns:a16="http://schemas.microsoft.com/office/drawing/2014/main" id="{89251C3B-B8EF-4DAE-843A-2AE3A5953C4E}"/>
                </a:ext>
              </a:extLst>
            </p:cNvPr>
            <p:cNvCxnSpPr>
              <a:stCxn id="189" idx="1"/>
              <a:endCxn id="186" idx="5"/>
            </p:cNvCxnSpPr>
            <p:nvPr/>
          </p:nvCxnSpPr>
          <p:spPr>
            <a:xfrm flipH="1" flipV="1">
              <a:off x="5687019" y="3216769"/>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文本框 165">
              <a:extLst>
                <a:ext uri="{FF2B5EF4-FFF2-40B4-BE49-F238E27FC236}">
                  <a16:creationId xmlns:a16="http://schemas.microsoft.com/office/drawing/2014/main" id="{01774694-6976-4335-8E28-D84893914EF5}"/>
                </a:ext>
              </a:extLst>
            </p:cNvPr>
            <p:cNvSpPr txBox="1"/>
            <p:nvPr/>
          </p:nvSpPr>
          <p:spPr>
            <a:xfrm>
              <a:off x="4317325" y="2516364"/>
              <a:ext cx="589280" cy="337185"/>
            </a:xfrm>
            <a:prstGeom prst="rect">
              <a:avLst/>
            </a:prstGeom>
            <a:noFill/>
          </p:spPr>
          <p:txBody>
            <a:bodyPr wrap="none" rtlCol="0">
              <a:spAutoFit/>
            </a:bodyPr>
            <a:lstStyle/>
            <a:p>
              <a:r>
                <a:rPr lang="zh-CN" altLang="en-US" sz="1600" dirty="0"/>
                <a:t>图例</a:t>
              </a:r>
              <a:endParaRPr lang="en-US" altLang="zh-CN" sz="1600" dirty="0"/>
            </a:p>
          </p:txBody>
        </p:sp>
        <p:sp>
          <p:nvSpPr>
            <p:cNvPr id="200" name="椭圆 7">
              <a:extLst>
                <a:ext uri="{FF2B5EF4-FFF2-40B4-BE49-F238E27FC236}">
                  <a16:creationId xmlns:a16="http://schemas.microsoft.com/office/drawing/2014/main" id="{2EA052C4-D635-4964-9267-3010E2100DAC}"/>
                </a:ext>
              </a:extLst>
            </p:cNvPr>
            <p:cNvSpPr/>
            <p:nvPr/>
          </p:nvSpPr>
          <p:spPr>
            <a:xfrm>
              <a:off x="6755089"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01" name="椭圆 19">
              <a:extLst>
                <a:ext uri="{FF2B5EF4-FFF2-40B4-BE49-F238E27FC236}">
                  <a16:creationId xmlns:a16="http://schemas.microsoft.com/office/drawing/2014/main" id="{7F2A975B-CDF7-45F7-9136-E4E356F3621E}"/>
                </a:ext>
              </a:extLst>
            </p:cNvPr>
            <p:cNvSpPr/>
            <p:nvPr/>
          </p:nvSpPr>
          <p:spPr>
            <a:xfrm>
              <a:off x="7231974" y="288073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2" name="椭圆 20">
              <a:extLst>
                <a:ext uri="{FF2B5EF4-FFF2-40B4-BE49-F238E27FC236}">
                  <a16:creationId xmlns:a16="http://schemas.microsoft.com/office/drawing/2014/main" id="{84CD8A57-BEA5-4F4A-BD7E-5AF87521339A}"/>
                </a:ext>
              </a:extLst>
            </p:cNvPr>
            <p:cNvSpPr/>
            <p:nvPr/>
          </p:nvSpPr>
          <p:spPr>
            <a:xfrm>
              <a:off x="7231974" y="3419851"/>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03" name="直接箭头连接符 21">
              <a:extLst>
                <a:ext uri="{FF2B5EF4-FFF2-40B4-BE49-F238E27FC236}">
                  <a16:creationId xmlns:a16="http://schemas.microsoft.com/office/drawing/2014/main" id="{ECD992F8-CFB0-4870-A5FC-871928779B3B}"/>
                </a:ext>
              </a:extLst>
            </p:cNvPr>
            <p:cNvCxnSpPr>
              <a:stCxn id="201" idx="1"/>
              <a:endCxn id="200" idx="7"/>
            </p:cNvCxnSpPr>
            <p:nvPr/>
          </p:nvCxnSpPr>
          <p:spPr>
            <a:xfrm flipH="1">
              <a:off x="7014169" y="2924551"/>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椭圆 22">
              <a:extLst>
                <a:ext uri="{FF2B5EF4-FFF2-40B4-BE49-F238E27FC236}">
                  <a16:creationId xmlns:a16="http://schemas.microsoft.com/office/drawing/2014/main" id="{33318759-DD3A-4635-A6F2-34C926D5FDDD}"/>
                </a:ext>
              </a:extLst>
            </p:cNvPr>
            <p:cNvSpPr/>
            <p:nvPr/>
          </p:nvSpPr>
          <p:spPr>
            <a:xfrm>
              <a:off x="8404184"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05" name="椭圆 23">
              <a:extLst>
                <a:ext uri="{FF2B5EF4-FFF2-40B4-BE49-F238E27FC236}">
                  <a16:creationId xmlns:a16="http://schemas.microsoft.com/office/drawing/2014/main" id="{89470F9A-6ABC-4389-A5CD-582A0A5691A0}"/>
                </a:ext>
              </a:extLst>
            </p:cNvPr>
            <p:cNvSpPr/>
            <p:nvPr/>
          </p:nvSpPr>
          <p:spPr>
            <a:xfrm>
              <a:off x="8404184" y="341985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06" name="直接箭头连接符 24">
              <a:extLst>
                <a:ext uri="{FF2B5EF4-FFF2-40B4-BE49-F238E27FC236}">
                  <a16:creationId xmlns:a16="http://schemas.microsoft.com/office/drawing/2014/main" id="{612339DE-4665-44E9-AD81-54AC02528376}"/>
                </a:ext>
              </a:extLst>
            </p:cNvPr>
            <p:cNvCxnSpPr>
              <a:stCxn id="204" idx="4"/>
              <a:endCxn id="205" idx="0"/>
            </p:cNvCxnSpPr>
            <p:nvPr/>
          </p:nvCxnSpPr>
          <p:spPr>
            <a:xfrm>
              <a:off x="8559759" y="3181726"/>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椭圆 25">
              <a:extLst>
                <a:ext uri="{FF2B5EF4-FFF2-40B4-BE49-F238E27FC236}">
                  <a16:creationId xmlns:a16="http://schemas.microsoft.com/office/drawing/2014/main" id="{FE5FCD85-0485-4ECC-9CCF-4646BD22F6C4}"/>
                </a:ext>
              </a:extLst>
            </p:cNvPr>
            <p:cNvSpPr/>
            <p:nvPr/>
          </p:nvSpPr>
          <p:spPr>
            <a:xfrm>
              <a:off x="9897069" y="282612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8" name="椭圆 26">
              <a:extLst>
                <a:ext uri="{FF2B5EF4-FFF2-40B4-BE49-F238E27FC236}">
                  <a16:creationId xmlns:a16="http://schemas.microsoft.com/office/drawing/2014/main" id="{7F0A404F-DF47-41D8-A194-73C97890F128}"/>
                </a:ext>
              </a:extLst>
            </p:cNvPr>
            <p:cNvSpPr/>
            <p:nvPr/>
          </p:nvSpPr>
          <p:spPr>
            <a:xfrm>
              <a:off x="9897069"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9" name="椭圆 27">
              <a:extLst>
                <a:ext uri="{FF2B5EF4-FFF2-40B4-BE49-F238E27FC236}">
                  <a16:creationId xmlns:a16="http://schemas.microsoft.com/office/drawing/2014/main" id="{6D4BDA32-6AF5-4427-B044-B1F99ED290DA}"/>
                </a:ext>
              </a:extLst>
            </p:cNvPr>
            <p:cNvSpPr/>
            <p:nvPr/>
          </p:nvSpPr>
          <p:spPr>
            <a:xfrm>
              <a:off x="10349824"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0" name="椭圆 28">
              <a:extLst>
                <a:ext uri="{FF2B5EF4-FFF2-40B4-BE49-F238E27FC236}">
                  <a16:creationId xmlns:a16="http://schemas.microsoft.com/office/drawing/2014/main" id="{27A68536-A2EB-4AA3-A4F3-3806B700B4C0}"/>
                </a:ext>
              </a:extLst>
            </p:cNvPr>
            <p:cNvSpPr/>
            <p:nvPr/>
          </p:nvSpPr>
          <p:spPr>
            <a:xfrm>
              <a:off x="9377004" y="322554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11" name="直接箭头连接符 29">
              <a:extLst>
                <a:ext uri="{FF2B5EF4-FFF2-40B4-BE49-F238E27FC236}">
                  <a16:creationId xmlns:a16="http://schemas.microsoft.com/office/drawing/2014/main" id="{9166881E-4023-46A7-B6A9-B03991D1D144}"/>
                </a:ext>
              </a:extLst>
            </p:cNvPr>
            <p:cNvCxnSpPr>
              <a:stCxn id="208" idx="0"/>
              <a:endCxn id="207" idx="4"/>
            </p:cNvCxnSpPr>
            <p:nvPr/>
          </p:nvCxnSpPr>
          <p:spPr>
            <a:xfrm flipV="1">
              <a:off x="10052644" y="3127116"/>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30">
              <a:extLst>
                <a:ext uri="{FF2B5EF4-FFF2-40B4-BE49-F238E27FC236}">
                  <a16:creationId xmlns:a16="http://schemas.microsoft.com/office/drawing/2014/main" id="{C528B13B-53A4-42F6-B2D9-E8B9FB6AB827}"/>
                </a:ext>
              </a:extLst>
            </p:cNvPr>
            <p:cNvCxnSpPr>
              <a:stCxn id="209" idx="1"/>
              <a:endCxn id="207" idx="5"/>
            </p:cNvCxnSpPr>
            <p:nvPr/>
          </p:nvCxnSpPr>
          <p:spPr>
            <a:xfrm flipH="1" flipV="1">
              <a:off x="10156149" y="3083301"/>
              <a:ext cx="245745" cy="22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椭圆 31">
              <a:extLst>
                <a:ext uri="{FF2B5EF4-FFF2-40B4-BE49-F238E27FC236}">
                  <a16:creationId xmlns:a16="http://schemas.microsoft.com/office/drawing/2014/main" id="{D9322EF2-EE9A-48EA-8CC9-B3165C630B06}"/>
                </a:ext>
              </a:extLst>
            </p:cNvPr>
            <p:cNvSpPr/>
            <p:nvPr/>
          </p:nvSpPr>
          <p:spPr>
            <a:xfrm>
              <a:off x="6755089" y="40472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4" name="椭圆 32">
              <a:extLst>
                <a:ext uri="{FF2B5EF4-FFF2-40B4-BE49-F238E27FC236}">
                  <a16:creationId xmlns:a16="http://schemas.microsoft.com/office/drawing/2014/main" id="{9C1C7664-FD29-4D06-833A-C4252641E48B}"/>
                </a:ext>
              </a:extLst>
            </p:cNvPr>
            <p:cNvSpPr/>
            <p:nvPr/>
          </p:nvSpPr>
          <p:spPr>
            <a:xfrm>
              <a:off x="7274519" y="404729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15" name="直接箭头连接符 33">
              <a:extLst>
                <a:ext uri="{FF2B5EF4-FFF2-40B4-BE49-F238E27FC236}">
                  <a16:creationId xmlns:a16="http://schemas.microsoft.com/office/drawing/2014/main" id="{6BBC87E6-C23D-4245-A5FE-F4F2710E60F1}"/>
                </a:ext>
              </a:extLst>
            </p:cNvPr>
            <p:cNvCxnSpPr/>
            <p:nvPr/>
          </p:nvCxnSpPr>
          <p:spPr>
            <a:xfrm>
              <a:off x="7004644" y="419779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6" name="椭圆 34">
              <a:extLst>
                <a:ext uri="{FF2B5EF4-FFF2-40B4-BE49-F238E27FC236}">
                  <a16:creationId xmlns:a16="http://schemas.microsoft.com/office/drawing/2014/main" id="{56BFAB9A-A5A0-467F-9CF7-63DE7D05EB46}"/>
                </a:ext>
              </a:extLst>
            </p:cNvPr>
            <p:cNvSpPr/>
            <p:nvPr/>
          </p:nvSpPr>
          <p:spPr>
            <a:xfrm>
              <a:off x="8181299" y="40403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17" name="椭圆 35">
              <a:extLst>
                <a:ext uri="{FF2B5EF4-FFF2-40B4-BE49-F238E27FC236}">
                  <a16:creationId xmlns:a16="http://schemas.microsoft.com/office/drawing/2014/main" id="{EC6738C2-EF06-4CB8-9AA4-CDAB401F4740}"/>
                </a:ext>
              </a:extLst>
            </p:cNvPr>
            <p:cNvSpPr/>
            <p:nvPr/>
          </p:nvSpPr>
          <p:spPr>
            <a:xfrm>
              <a:off x="8844874" y="429748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8" name="椭圆 36">
              <a:extLst>
                <a:ext uri="{FF2B5EF4-FFF2-40B4-BE49-F238E27FC236}">
                  <a16:creationId xmlns:a16="http://schemas.microsoft.com/office/drawing/2014/main" id="{3DDB83CB-C6E3-43D2-A713-14F2FA95F877}"/>
                </a:ext>
              </a:extLst>
            </p:cNvPr>
            <p:cNvSpPr/>
            <p:nvPr/>
          </p:nvSpPr>
          <p:spPr>
            <a:xfrm>
              <a:off x="8473399" y="4502590"/>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19" name="直接箭头连接符 37">
              <a:extLst>
                <a:ext uri="{FF2B5EF4-FFF2-40B4-BE49-F238E27FC236}">
                  <a16:creationId xmlns:a16="http://schemas.microsoft.com/office/drawing/2014/main" id="{46051EEE-13AF-443A-8209-3FC4AA12AF88}"/>
                </a:ext>
              </a:extLst>
            </p:cNvPr>
            <p:cNvCxnSpPr>
              <a:stCxn id="218" idx="1"/>
              <a:endCxn id="216" idx="5"/>
            </p:cNvCxnSpPr>
            <p:nvPr/>
          </p:nvCxnSpPr>
          <p:spPr>
            <a:xfrm flipH="1" flipV="1">
              <a:off x="8440379" y="4297485"/>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38">
              <a:extLst>
                <a:ext uri="{FF2B5EF4-FFF2-40B4-BE49-F238E27FC236}">
                  <a16:creationId xmlns:a16="http://schemas.microsoft.com/office/drawing/2014/main" id="{707A5A85-8933-4D18-91F7-03D759A3104D}"/>
                </a:ext>
              </a:extLst>
            </p:cNvPr>
            <p:cNvCxnSpPr>
              <a:stCxn id="217" idx="1"/>
              <a:endCxn id="216" idx="6"/>
            </p:cNvCxnSpPr>
            <p:nvPr/>
          </p:nvCxnSpPr>
          <p:spPr>
            <a:xfrm flipH="1" flipV="1">
              <a:off x="8482924" y="4190805"/>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椭圆 39">
              <a:extLst>
                <a:ext uri="{FF2B5EF4-FFF2-40B4-BE49-F238E27FC236}">
                  <a16:creationId xmlns:a16="http://schemas.microsoft.com/office/drawing/2014/main" id="{CB8D6E58-4B63-4C60-914C-D2A6EA3889EE}"/>
                </a:ext>
              </a:extLst>
            </p:cNvPr>
            <p:cNvSpPr/>
            <p:nvPr/>
          </p:nvSpPr>
          <p:spPr>
            <a:xfrm>
              <a:off x="9897069" y="39964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22" name="椭圆 40">
              <a:extLst>
                <a:ext uri="{FF2B5EF4-FFF2-40B4-BE49-F238E27FC236}">
                  <a16:creationId xmlns:a16="http://schemas.microsoft.com/office/drawing/2014/main" id="{A0DD3710-75BA-4270-A6D8-53CA815CBD43}"/>
                </a:ext>
              </a:extLst>
            </p:cNvPr>
            <p:cNvSpPr/>
            <p:nvPr/>
          </p:nvSpPr>
          <p:spPr>
            <a:xfrm>
              <a:off x="10349824" y="434828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3" name="直接箭头连接符 41">
              <a:extLst>
                <a:ext uri="{FF2B5EF4-FFF2-40B4-BE49-F238E27FC236}">
                  <a16:creationId xmlns:a16="http://schemas.microsoft.com/office/drawing/2014/main" id="{8CB293D8-05E5-4CF6-888C-9C9FABC6F983}"/>
                </a:ext>
              </a:extLst>
            </p:cNvPr>
            <p:cNvCxnSpPr>
              <a:stCxn id="221" idx="5"/>
              <a:endCxn id="222" idx="1"/>
            </p:cNvCxnSpPr>
            <p:nvPr/>
          </p:nvCxnSpPr>
          <p:spPr>
            <a:xfrm>
              <a:off x="10156149" y="4253670"/>
              <a:ext cx="245745" cy="138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椭圆 42">
              <a:extLst>
                <a:ext uri="{FF2B5EF4-FFF2-40B4-BE49-F238E27FC236}">
                  <a16:creationId xmlns:a16="http://schemas.microsoft.com/office/drawing/2014/main" id="{63CBAE31-1957-48FA-ADE5-2DE710C6B152}"/>
                </a:ext>
              </a:extLst>
            </p:cNvPr>
            <p:cNvSpPr/>
            <p:nvPr/>
          </p:nvSpPr>
          <p:spPr>
            <a:xfrm>
              <a:off x="6797634" y="51695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25" name="椭圆 43">
              <a:extLst>
                <a:ext uri="{FF2B5EF4-FFF2-40B4-BE49-F238E27FC236}">
                  <a16:creationId xmlns:a16="http://schemas.microsoft.com/office/drawing/2014/main" id="{7A1663C0-25CF-4BAE-A79B-0508EE882648}"/>
                </a:ext>
              </a:extLst>
            </p:cNvPr>
            <p:cNvSpPr/>
            <p:nvPr/>
          </p:nvSpPr>
          <p:spPr>
            <a:xfrm>
              <a:off x="7274519" y="51695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6" name="直接箭头连接符 44">
              <a:extLst>
                <a:ext uri="{FF2B5EF4-FFF2-40B4-BE49-F238E27FC236}">
                  <a16:creationId xmlns:a16="http://schemas.microsoft.com/office/drawing/2014/main" id="{3C88705C-8E93-4BE6-A531-AED9E3462DD1}"/>
                </a:ext>
              </a:extLst>
            </p:cNvPr>
            <p:cNvCxnSpPr>
              <a:stCxn id="225" idx="1"/>
              <a:endCxn id="224" idx="7"/>
            </p:cNvCxnSpPr>
            <p:nvPr/>
          </p:nvCxnSpPr>
          <p:spPr>
            <a:xfrm flipH="1">
              <a:off x="7056714" y="521335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45">
              <a:extLst>
                <a:ext uri="{FF2B5EF4-FFF2-40B4-BE49-F238E27FC236}">
                  <a16:creationId xmlns:a16="http://schemas.microsoft.com/office/drawing/2014/main" id="{A2E5EAF9-2B76-4140-8AB3-629E165FEED5}"/>
                </a:ext>
              </a:extLst>
            </p:cNvPr>
            <p:cNvCxnSpPr>
              <a:stCxn id="224" idx="5"/>
              <a:endCxn id="225" idx="3"/>
            </p:cNvCxnSpPr>
            <p:nvPr/>
          </p:nvCxnSpPr>
          <p:spPr>
            <a:xfrm>
              <a:off x="7056714" y="542671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椭圆 46">
              <a:extLst>
                <a:ext uri="{FF2B5EF4-FFF2-40B4-BE49-F238E27FC236}">
                  <a16:creationId xmlns:a16="http://schemas.microsoft.com/office/drawing/2014/main" id="{76E2C076-8928-4ACB-93A6-088872BBAE2D}"/>
                </a:ext>
              </a:extLst>
            </p:cNvPr>
            <p:cNvSpPr/>
            <p:nvPr/>
          </p:nvSpPr>
          <p:spPr>
            <a:xfrm>
              <a:off x="7274519" y="568960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29" name="曲线连接符 47">
              <a:extLst>
                <a:ext uri="{FF2B5EF4-FFF2-40B4-BE49-F238E27FC236}">
                  <a16:creationId xmlns:a16="http://schemas.microsoft.com/office/drawing/2014/main" id="{4E8D082F-0E77-4EE6-A880-2675378196E8}"/>
                </a:ext>
              </a:extLst>
            </p:cNvPr>
            <p:cNvCxnSpPr>
              <a:stCxn id="228" idx="2"/>
            </p:cNvCxnSpPr>
            <p:nvPr/>
          </p:nvCxnSpPr>
          <p:spPr>
            <a:xfrm rot="10800000">
              <a:off x="6953209" y="545147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椭圆 48">
              <a:extLst>
                <a:ext uri="{FF2B5EF4-FFF2-40B4-BE49-F238E27FC236}">
                  <a16:creationId xmlns:a16="http://schemas.microsoft.com/office/drawing/2014/main" id="{66A4D3CE-5B86-4939-AEC5-E91BF105E78D}"/>
                </a:ext>
              </a:extLst>
            </p:cNvPr>
            <p:cNvSpPr/>
            <p:nvPr/>
          </p:nvSpPr>
          <p:spPr>
            <a:xfrm>
              <a:off x="8130499" y="5182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1" name="椭圆 49">
              <a:extLst>
                <a:ext uri="{FF2B5EF4-FFF2-40B4-BE49-F238E27FC236}">
                  <a16:creationId xmlns:a16="http://schemas.microsoft.com/office/drawing/2014/main" id="{B8937701-8C89-4014-B87F-A98C53A72003}"/>
                </a:ext>
              </a:extLst>
            </p:cNvPr>
            <p:cNvSpPr/>
            <p:nvPr/>
          </p:nvSpPr>
          <p:spPr>
            <a:xfrm>
              <a:off x="8794074" y="5439410"/>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2" name="椭圆 50">
              <a:extLst>
                <a:ext uri="{FF2B5EF4-FFF2-40B4-BE49-F238E27FC236}">
                  <a16:creationId xmlns:a16="http://schemas.microsoft.com/office/drawing/2014/main" id="{83328D03-8FEA-4820-ACFE-E976008196D4}"/>
                </a:ext>
              </a:extLst>
            </p:cNvPr>
            <p:cNvSpPr/>
            <p:nvPr/>
          </p:nvSpPr>
          <p:spPr>
            <a:xfrm>
              <a:off x="8422599" y="5644515"/>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33" name="直接箭头连接符 51">
              <a:extLst>
                <a:ext uri="{FF2B5EF4-FFF2-40B4-BE49-F238E27FC236}">
                  <a16:creationId xmlns:a16="http://schemas.microsoft.com/office/drawing/2014/main" id="{881ADA03-AE94-4462-A90A-23270B1B1500}"/>
                </a:ext>
              </a:extLst>
            </p:cNvPr>
            <p:cNvCxnSpPr>
              <a:stCxn id="232" idx="1"/>
              <a:endCxn id="230" idx="5"/>
            </p:cNvCxnSpPr>
            <p:nvPr/>
          </p:nvCxnSpPr>
          <p:spPr>
            <a:xfrm flipH="1" flipV="1">
              <a:off x="8389579" y="5439410"/>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52">
              <a:extLst>
                <a:ext uri="{FF2B5EF4-FFF2-40B4-BE49-F238E27FC236}">
                  <a16:creationId xmlns:a16="http://schemas.microsoft.com/office/drawing/2014/main" id="{6C498A5F-8528-4133-AB5A-66565C8A040B}"/>
                </a:ext>
              </a:extLst>
            </p:cNvPr>
            <p:cNvCxnSpPr>
              <a:stCxn id="231" idx="1"/>
              <a:endCxn id="230" idx="6"/>
            </p:cNvCxnSpPr>
            <p:nvPr/>
          </p:nvCxnSpPr>
          <p:spPr>
            <a:xfrm flipH="1" flipV="1">
              <a:off x="8432124" y="5332730"/>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53">
              <a:extLst>
                <a:ext uri="{FF2B5EF4-FFF2-40B4-BE49-F238E27FC236}">
                  <a16:creationId xmlns:a16="http://schemas.microsoft.com/office/drawing/2014/main" id="{6EE26DE3-45F3-4292-BE20-540A1107B1AB}"/>
                </a:ext>
              </a:extLst>
            </p:cNvPr>
            <p:cNvCxnSpPr>
              <a:stCxn id="231" idx="3"/>
              <a:endCxn id="232" idx="6"/>
            </p:cNvCxnSpPr>
            <p:nvPr/>
          </p:nvCxnSpPr>
          <p:spPr>
            <a:xfrm flipH="1">
              <a:off x="8724224" y="5696585"/>
              <a:ext cx="121920" cy="9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椭圆 54">
              <a:extLst>
                <a:ext uri="{FF2B5EF4-FFF2-40B4-BE49-F238E27FC236}">
                  <a16:creationId xmlns:a16="http://schemas.microsoft.com/office/drawing/2014/main" id="{F8BC2105-BB8C-46C0-B8B9-1238A02E88E5}"/>
                </a:ext>
              </a:extLst>
            </p:cNvPr>
            <p:cNvSpPr/>
            <p:nvPr/>
          </p:nvSpPr>
          <p:spPr>
            <a:xfrm>
              <a:off x="10189169"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37" name="椭圆 55">
              <a:extLst>
                <a:ext uri="{FF2B5EF4-FFF2-40B4-BE49-F238E27FC236}">
                  <a16:creationId xmlns:a16="http://schemas.microsoft.com/office/drawing/2014/main" id="{3D3F5D40-7BEF-4664-B948-834A8F4CE870}"/>
                </a:ext>
              </a:extLst>
            </p:cNvPr>
            <p:cNvSpPr/>
            <p:nvPr/>
          </p:nvSpPr>
          <p:spPr>
            <a:xfrm>
              <a:off x="10189169" y="5663565"/>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8" name="椭圆 56">
              <a:extLst>
                <a:ext uri="{FF2B5EF4-FFF2-40B4-BE49-F238E27FC236}">
                  <a16:creationId xmlns:a16="http://schemas.microsoft.com/office/drawing/2014/main" id="{65E284BC-9B35-4D8F-96AA-26928AED7792}"/>
                </a:ext>
              </a:extLst>
            </p:cNvPr>
            <p:cNvSpPr/>
            <p:nvPr/>
          </p:nvSpPr>
          <p:spPr>
            <a:xfrm>
              <a:off x="10641924" y="54584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9" name="椭圆 57">
              <a:extLst>
                <a:ext uri="{FF2B5EF4-FFF2-40B4-BE49-F238E27FC236}">
                  <a16:creationId xmlns:a16="http://schemas.microsoft.com/office/drawing/2014/main" id="{EB9B99BF-E830-4A84-8ED5-BC91B782F01A}"/>
                </a:ext>
              </a:extLst>
            </p:cNvPr>
            <p:cNvSpPr/>
            <p:nvPr/>
          </p:nvSpPr>
          <p:spPr>
            <a:xfrm>
              <a:off x="9669104" y="53390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40" name="直接箭头连接符 58">
              <a:extLst>
                <a:ext uri="{FF2B5EF4-FFF2-40B4-BE49-F238E27FC236}">
                  <a16:creationId xmlns:a16="http://schemas.microsoft.com/office/drawing/2014/main" id="{3B3DFD56-27CD-4D3F-9467-9A91A74C01D6}"/>
                </a:ext>
              </a:extLst>
            </p:cNvPr>
            <p:cNvCxnSpPr>
              <a:stCxn id="237" idx="0"/>
              <a:endCxn id="236" idx="4"/>
            </p:cNvCxnSpPr>
            <p:nvPr/>
          </p:nvCxnSpPr>
          <p:spPr>
            <a:xfrm flipV="1">
              <a:off x="10344744" y="5316220"/>
              <a:ext cx="0" cy="34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59">
              <a:extLst>
                <a:ext uri="{FF2B5EF4-FFF2-40B4-BE49-F238E27FC236}">
                  <a16:creationId xmlns:a16="http://schemas.microsoft.com/office/drawing/2014/main" id="{A9C8BD63-EFBB-4D74-B3FD-B48C04330E26}"/>
                </a:ext>
              </a:extLst>
            </p:cNvPr>
            <p:cNvCxnSpPr>
              <a:stCxn id="239" idx="5"/>
              <a:endCxn id="237" idx="1"/>
            </p:cNvCxnSpPr>
            <p:nvPr/>
          </p:nvCxnSpPr>
          <p:spPr>
            <a:xfrm>
              <a:off x="9928184" y="5596255"/>
              <a:ext cx="313055" cy="1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曲线连接符 60">
              <a:extLst>
                <a:ext uri="{FF2B5EF4-FFF2-40B4-BE49-F238E27FC236}">
                  <a16:creationId xmlns:a16="http://schemas.microsoft.com/office/drawing/2014/main" id="{56D8A381-88CF-4D64-99F5-A5E5A36B99E7}"/>
                </a:ext>
              </a:extLst>
            </p:cNvPr>
            <p:cNvCxnSpPr>
              <a:stCxn id="238" idx="0"/>
              <a:endCxn id="236" idx="6"/>
            </p:cNvCxnSpPr>
            <p:nvPr/>
          </p:nvCxnSpPr>
          <p:spPr>
            <a:xfrm rot="16200000" flipV="1">
              <a:off x="10497779" y="515874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直接连接符 109">
              <a:extLst>
                <a:ext uri="{FF2B5EF4-FFF2-40B4-BE49-F238E27FC236}">
                  <a16:creationId xmlns:a16="http://schemas.microsoft.com/office/drawing/2014/main" id="{9838C543-6270-4FD5-B954-0EB5825ABAF8}"/>
                </a:ext>
              </a:extLst>
            </p:cNvPr>
            <p:cNvCxnSpPr>
              <a:cxnSpLocks/>
            </p:cNvCxnSpPr>
            <p:nvPr/>
          </p:nvCxnSpPr>
          <p:spPr>
            <a:xfrm>
              <a:off x="5864819" y="2484118"/>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接连接符 110">
              <a:extLst>
                <a:ext uri="{FF2B5EF4-FFF2-40B4-BE49-F238E27FC236}">
                  <a16:creationId xmlns:a16="http://schemas.microsoft.com/office/drawing/2014/main" id="{650D2F5A-F141-427B-A9A4-05F4B9B67D8A}"/>
                </a:ext>
              </a:extLst>
            </p:cNvPr>
            <p:cNvCxnSpPr>
              <a:cxnSpLocks/>
            </p:cNvCxnSpPr>
            <p:nvPr/>
          </p:nvCxnSpPr>
          <p:spPr>
            <a:xfrm flipH="1">
              <a:off x="6324559" y="2481739"/>
              <a:ext cx="1270" cy="3540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接连接符 111">
              <a:extLst>
                <a:ext uri="{FF2B5EF4-FFF2-40B4-BE49-F238E27FC236}">
                  <a16:creationId xmlns:a16="http://schemas.microsoft.com/office/drawing/2014/main" id="{332203DF-E748-4749-8E2E-F5DF41963185}"/>
                </a:ext>
              </a:extLst>
            </p:cNvPr>
            <p:cNvCxnSpPr/>
            <p:nvPr/>
          </p:nvCxnSpPr>
          <p:spPr>
            <a:xfrm flipV="1">
              <a:off x="6323924" y="3790975"/>
              <a:ext cx="4832985" cy="1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直接连接符 112">
              <a:extLst>
                <a:ext uri="{FF2B5EF4-FFF2-40B4-BE49-F238E27FC236}">
                  <a16:creationId xmlns:a16="http://schemas.microsoft.com/office/drawing/2014/main" id="{D8AE5655-5647-413D-90C3-0476D20AE164}"/>
                </a:ext>
              </a:extLst>
            </p:cNvPr>
            <p:cNvCxnSpPr/>
            <p:nvPr/>
          </p:nvCxnSpPr>
          <p:spPr>
            <a:xfrm flipV="1">
              <a:off x="6304239" y="4972297"/>
              <a:ext cx="486092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接连接符 113">
              <a:extLst>
                <a:ext uri="{FF2B5EF4-FFF2-40B4-BE49-F238E27FC236}">
                  <a16:creationId xmlns:a16="http://schemas.microsoft.com/office/drawing/2014/main" id="{E0D8BCDD-0E97-4B26-A21F-6BE6150DF522}"/>
                </a:ext>
              </a:extLst>
            </p:cNvPr>
            <p:cNvCxnSpPr/>
            <p:nvPr/>
          </p:nvCxnSpPr>
          <p:spPr>
            <a:xfrm flipV="1">
              <a:off x="4244299" y="6019800"/>
              <a:ext cx="692086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接连接符 114">
              <a:extLst>
                <a:ext uri="{FF2B5EF4-FFF2-40B4-BE49-F238E27FC236}">
                  <a16:creationId xmlns:a16="http://schemas.microsoft.com/office/drawing/2014/main" id="{9AE919B5-BFC2-409E-B6F3-D5CB26FC663F}"/>
                </a:ext>
              </a:extLst>
            </p:cNvPr>
            <p:cNvCxnSpPr>
              <a:cxnSpLocks/>
            </p:cNvCxnSpPr>
            <p:nvPr/>
          </p:nvCxnSpPr>
          <p:spPr>
            <a:xfrm>
              <a:off x="7860624" y="2481739"/>
              <a:ext cx="0" cy="3536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115">
              <a:extLst>
                <a:ext uri="{FF2B5EF4-FFF2-40B4-BE49-F238E27FC236}">
                  <a16:creationId xmlns:a16="http://schemas.microsoft.com/office/drawing/2014/main" id="{0EC00AC6-446A-40F9-9EA1-D41AA2DFC5B0}"/>
                </a:ext>
              </a:extLst>
            </p:cNvPr>
            <p:cNvCxnSpPr>
              <a:cxnSpLocks/>
            </p:cNvCxnSpPr>
            <p:nvPr/>
          </p:nvCxnSpPr>
          <p:spPr>
            <a:xfrm>
              <a:off x="9340174" y="2481739"/>
              <a:ext cx="0" cy="3538061"/>
            </a:xfrm>
            <a:prstGeom prst="line">
              <a:avLst/>
            </a:prstGeom>
          </p:spPr>
          <p:style>
            <a:lnRef idx="1">
              <a:schemeClr val="accent1"/>
            </a:lnRef>
            <a:fillRef idx="0">
              <a:schemeClr val="accent1"/>
            </a:fillRef>
            <a:effectRef idx="0">
              <a:schemeClr val="accent1"/>
            </a:effectRef>
            <a:fontRef idx="minor">
              <a:schemeClr val="tx1"/>
            </a:fontRef>
          </p:style>
        </p:cxnSp>
        <p:sp>
          <p:nvSpPr>
            <p:cNvPr id="250" name="文本框 61">
              <a:extLst>
                <a:ext uri="{FF2B5EF4-FFF2-40B4-BE49-F238E27FC236}">
                  <a16:creationId xmlns:a16="http://schemas.microsoft.com/office/drawing/2014/main" id="{0D72FD15-4B56-4841-9234-4A1E49B318E7}"/>
                </a:ext>
              </a:extLst>
            </p:cNvPr>
            <p:cNvSpPr txBox="1"/>
            <p:nvPr/>
          </p:nvSpPr>
          <p:spPr>
            <a:xfrm>
              <a:off x="6320749" y="3427286"/>
              <a:ext cx="386080" cy="337185"/>
            </a:xfrm>
            <a:prstGeom prst="rect">
              <a:avLst/>
            </a:prstGeom>
            <a:noFill/>
          </p:spPr>
          <p:txBody>
            <a:bodyPr wrap="none" rtlCol="0">
              <a:spAutoFit/>
            </a:bodyPr>
            <a:lstStyle/>
            <a:p>
              <a:r>
                <a:rPr lang="zh-CN" altLang="en-US" sz="1600"/>
                <a:t>低</a:t>
              </a:r>
            </a:p>
          </p:txBody>
        </p:sp>
        <p:sp>
          <p:nvSpPr>
            <p:cNvPr id="251" name="文本框 62">
              <a:extLst>
                <a:ext uri="{FF2B5EF4-FFF2-40B4-BE49-F238E27FC236}">
                  <a16:creationId xmlns:a16="http://schemas.microsoft.com/office/drawing/2014/main" id="{33D327C1-3576-4263-9BAC-40FF79AA07D8}"/>
                </a:ext>
              </a:extLst>
            </p:cNvPr>
            <p:cNvSpPr txBox="1"/>
            <p:nvPr/>
          </p:nvSpPr>
          <p:spPr>
            <a:xfrm>
              <a:off x="6320749" y="4525010"/>
              <a:ext cx="386080" cy="337185"/>
            </a:xfrm>
            <a:prstGeom prst="rect">
              <a:avLst/>
            </a:prstGeom>
            <a:noFill/>
          </p:spPr>
          <p:txBody>
            <a:bodyPr wrap="none" rtlCol="0">
              <a:spAutoFit/>
            </a:bodyPr>
            <a:lstStyle/>
            <a:p>
              <a:r>
                <a:rPr lang="zh-CN" altLang="en-US" sz="1600"/>
                <a:t>高</a:t>
              </a:r>
            </a:p>
          </p:txBody>
        </p:sp>
        <p:sp>
          <p:nvSpPr>
            <p:cNvPr id="252" name="文本框 63">
              <a:extLst>
                <a:ext uri="{FF2B5EF4-FFF2-40B4-BE49-F238E27FC236}">
                  <a16:creationId xmlns:a16="http://schemas.microsoft.com/office/drawing/2014/main" id="{5D4B4B49-94A6-4494-8B92-C84CD8DA9C0D}"/>
                </a:ext>
              </a:extLst>
            </p:cNvPr>
            <p:cNvSpPr txBox="1"/>
            <p:nvPr/>
          </p:nvSpPr>
          <p:spPr>
            <a:xfrm>
              <a:off x="6320749" y="5663565"/>
              <a:ext cx="589280" cy="337185"/>
            </a:xfrm>
            <a:prstGeom prst="rect">
              <a:avLst/>
            </a:prstGeom>
            <a:noFill/>
          </p:spPr>
          <p:txBody>
            <a:bodyPr wrap="none" rtlCol="0">
              <a:spAutoFit/>
            </a:bodyPr>
            <a:lstStyle/>
            <a:p>
              <a:r>
                <a:rPr lang="zh-CN" altLang="en-US" sz="1600"/>
                <a:t>混合</a:t>
              </a:r>
            </a:p>
          </p:txBody>
        </p:sp>
        <p:sp>
          <p:nvSpPr>
            <p:cNvPr id="253" name="椭圆 64">
              <a:extLst>
                <a:ext uri="{FF2B5EF4-FFF2-40B4-BE49-F238E27FC236}">
                  <a16:creationId xmlns:a16="http://schemas.microsoft.com/office/drawing/2014/main" id="{B1BFC67E-245D-4161-8A7B-40F6EA39F1BF}"/>
                </a:ext>
              </a:extLst>
            </p:cNvPr>
            <p:cNvSpPr/>
            <p:nvPr/>
          </p:nvSpPr>
          <p:spPr>
            <a:xfrm>
              <a:off x="4491949" y="42595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4" name="椭圆 65">
              <a:extLst>
                <a:ext uri="{FF2B5EF4-FFF2-40B4-BE49-F238E27FC236}">
                  <a16:creationId xmlns:a16="http://schemas.microsoft.com/office/drawing/2014/main" id="{55D7D601-0759-4AA4-8CE8-6758850024BA}"/>
                </a:ext>
              </a:extLst>
            </p:cNvPr>
            <p:cNvSpPr/>
            <p:nvPr/>
          </p:nvSpPr>
          <p:spPr>
            <a:xfrm>
              <a:off x="4491949" y="46710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5" name="椭圆 66">
              <a:extLst>
                <a:ext uri="{FF2B5EF4-FFF2-40B4-BE49-F238E27FC236}">
                  <a16:creationId xmlns:a16="http://schemas.microsoft.com/office/drawing/2014/main" id="{02630911-61E0-4CCF-8D7B-B37BF89D693A}"/>
                </a:ext>
              </a:extLst>
            </p:cNvPr>
            <p:cNvSpPr/>
            <p:nvPr/>
          </p:nvSpPr>
          <p:spPr>
            <a:xfrm>
              <a:off x="4491949" y="515747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6" name="椭圆 67">
              <a:extLst>
                <a:ext uri="{FF2B5EF4-FFF2-40B4-BE49-F238E27FC236}">
                  <a16:creationId xmlns:a16="http://schemas.microsoft.com/office/drawing/2014/main" id="{6A6F5697-9D5F-4069-AD18-DD18569CC132}"/>
                </a:ext>
              </a:extLst>
            </p:cNvPr>
            <p:cNvSpPr/>
            <p:nvPr/>
          </p:nvSpPr>
          <p:spPr>
            <a:xfrm>
              <a:off x="4491949" y="566356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7" name="文本框 68">
              <a:extLst>
                <a:ext uri="{FF2B5EF4-FFF2-40B4-BE49-F238E27FC236}">
                  <a16:creationId xmlns:a16="http://schemas.microsoft.com/office/drawing/2014/main" id="{F6C6E768-EC84-4D9E-8B2F-E244F919FE91}"/>
                </a:ext>
              </a:extLst>
            </p:cNvPr>
            <p:cNvSpPr txBox="1"/>
            <p:nvPr/>
          </p:nvSpPr>
          <p:spPr>
            <a:xfrm>
              <a:off x="4881204" y="4223385"/>
              <a:ext cx="1116965" cy="337185"/>
            </a:xfrm>
            <a:prstGeom prst="rect">
              <a:avLst/>
            </a:prstGeom>
            <a:noFill/>
          </p:spPr>
          <p:txBody>
            <a:bodyPr wrap="none" rtlCol="0">
              <a:spAutoFit/>
            </a:bodyPr>
            <a:lstStyle/>
            <a:p>
              <a:r>
                <a:rPr lang="en-US" altLang="zh-CN" sz="1600"/>
                <a:t>low-master</a:t>
              </a:r>
            </a:p>
          </p:txBody>
        </p:sp>
        <p:sp>
          <p:nvSpPr>
            <p:cNvPr id="258" name="文本框 69">
              <a:extLst>
                <a:ext uri="{FF2B5EF4-FFF2-40B4-BE49-F238E27FC236}">
                  <a16:creationId xmlns:a16="http://schemas.microsoft.com/office/drawing/2014/main" id="{80E13765-F519-4CCD-B710-324B75CD739E}"/>
                </a:ext>
              </a:extLst>
            </p:cNvPr>
            <p:cNvSpPr txBox="1"/>
            <p:nvPr/>
          </p:nvSpPr>
          <p:spPr>
            <a:xfrm>
              <a:off x="4929464" y="4671060"/>
              <a:ext cx="1068705" cy="337185"/>
            </a:xfrm>
            <a:prstGeom prst="rect">
              <a:avLst/>
            </a:prstGeom>
            <a:noFill/>
          </p:spPr>
          <p:txBody>
            <a:bodyPr wrap="none" rtlCol="0">
              <a:spAutoFit/>
            </a:bodyPr>
            <a:lstStyle/>
            <a:p>
              <a:r>
                <a:rPr lang="en-US" altLang="zh-CN" sz="1600"/>
                <a:t>low-mirror</a:t>
              </a:r>
            </a:p>
          </p:txBody>
        </p:sp>
        <p:sp>
          <p:nvSpPr>
            <p:cNvPr id="259" name="文本框 70">
              <a:extLst>
                <a:ext uri="{FF2B5EF4-FFF2-40B4-BE49-F238E27FC236}">
                  <a16:creationId xmlns:a16="http://schemas.microsoft.com/office/drawing/2014/main" id="{0402CF8A-08DB-4559-BC12-E74640CE3C43}"/>
                </a:ext>
              </a:extLst>
            </p:cNvPr>
            <p:cNvSpPr txBox="1"/>
            <p:nvPr/>
          </p:nvSpPr>
          <p:spPr>
            <a:xfrm>
              <a:off x="4881204" y="5121275"/>
              <a:ext cx="1174750" cy="337185"/>
            </a:xfrm>
            <a:prstGeom prst="rect">
              <a:avLst/>
            </a:prstGeom>
            <a:noFill/>
          </p:spPr>
          <p:txBody>
            <a:bodyPr wrap="none" rtlCol="0">
              <a:spAutoFit/>
            </a:bodyPr>
            <a:lstStyle/>
            <a:p>
              <a:r>
                <a:rPr lang="en-US" altLang="zh-CN" sz="1600"/>
                <a:t>high-master</a:t>
              </a:r>
            </a:p>
          </p:txBody>
        </p:sp>
        <p:sp>
          <p:nvSpPr>
            <p:cNvPr id="260" name="文本框 71">
              <a:extLst>
                <a:ext uri="{FF2B5EF4-FFF2-40B4-BE49-F238E27FC236}">
                  <a16:creationId xmlns:a16="http://schemas.microsoft.com/office/drawing/2014/main" id="{7396E391-293D-461A-8613-2F1455CB936D}"/>
                </a:ext>
              </a:extLst>
            </p:cNvPr>
            <p:cNvSpPr txBox="1"/>
            <p:nvPr/>
          </p:nvSpPr>
          <p:spPr>
            <a:xfrm>
              <a:off x="4905334" y="5596255"/>
              <a:ext cx="1126490" cy="337185"/>
            </a:xfrm>
            <a:prstGeom prst="rect">
              <a:avLst/>
            </a:prstGeom>
            <a:noFill/>
          </p:spPr>
          <p:txBody>
            <a:bodyPr wrap="none" rtlCol="0">
              <a:spAutoFit/>
            </a:bodyPr>
            <a:lstStyle/>
            <a:p>
              <a:r>
                <a:rPr lang="en-US" altLang="zh-CN" sz="1600"/>
                <a:t>high-mirror</a:t>
              </a:r>
            </a:p>
          </p:txBody>
        </p:sp>
        <p:sp>
          <p:nvSpPr>
            <p:cNvPr id="261" name="文本框 72">
              <a:extLst>
                <a:ext uri="{FF2B5EF4-FFF2-40B4-BE49-F238E27FC236}">
                  <a16:creationId xmlns:a16="http://schemas.microsoft.com/office/drawing/2014/main" id="{ABD74C1E-A718-426D-B665-7195E8EC087B}"/>
                </a:ext>
              </a:extLst>
            </p:cNvPr>
            <p:cNvSpPr txBox="1"/>
            <p:nvPr/>
          </p:nvSpPr>
          <p:spPr>
            <a:xfrm>
              <a:off x="6447749" y="6017895"/>
              <a:ext cx="991870" cy="337185"/>
            </a:xfrm>
            <a:prstGeom prst="rect">
              <a:avLst/>
            </a:prstGeom>
            <a:noFill/>
          </p:spPr>
          <p:txBody>
            <a:bodyPr wrap="none" rtlCol="0">
              <a:spAutoFit/>
            </a:bodyPr>
            <a:lstStyle/>
            <a:p>
              <a:r>
                <a:rPr lang="en-US" altLang="zh-CN" sz="1600"/>
                <a:t>machine1</a:t>
              </a:r>
            </a:p>
          </p:txBody>
        </p:sp>
        <p:sp>
          <p:nvSpPr>
            <p:cNvPr id="262" name="文本框 73">
              <a:extLst>
                <a:ext uri="{FF2B5EF4-FFF2-40B4-BE49-F238E27FC236}">
                  <a16:creationId xmlns:a16="http://schemas.microsoft.com/office/drawing/2014/main" id="{44CEFBD5-96D2-4C38-A953-7779954DEF53}"/>
                </a:ext>
              </a:extLst>
            </p:cNvPr>
            <p:cNvSpPr txBox="1"/>
            <p:nvPr/>
          </p:nvSpPr>
          <p:spPr>
            <a:xfrm>
              <a:off x="8054299" y="6022340"/>
              <a:ext cx="991870" cy="337185"/>
            </a:xfrm>
            <a:prstGeom prst="rect">
              <a:avLst/>
            </a:prstGeom>
            <a:noFill/>
          </p:spPr>
          <p:txBody>
            <a:bodyPr wrap="none" rtlCol="0">
              <a:spAutoFit/>
            </a:bodyPr>
            <a:lstStyle/>
            <a:p>
              <a:r>
                <a:rPr lang="en-US" altLang="zh-CN" sz="1600"/>
                <a:t>machine2</a:t>
              </a:r>
            </a:p>
          </p:txBody>
        </p:sp>
        <p:sp>
          <p:nvSpPr>
            <p:cNvPr id="263" name="文本框 74">
              <a:extLst>
                <a:ext uri="{FF2B5EF4-FFF2-40B4-BE49-F238E27FC236}">
                  <a16:creationId xmlns:a16="http://schemas.microsoft.com/office/drawing/2014/main" id="{429EC599-22A0-4257-AA8F-483F0FE4F18D}"/>
                </a:ext>
              </a:extLst>
            </p:cNvPr>
            <p:cNvSpPr txBox="1"/>
            <p:nvPr/>
          </p:nvSpPr>
          <p:spPr>
            <a:xfrm>
              <a:off x="9716094" y="6022340"/>
              <a:ext cx="991870" cy="337185"/>
            </a:xfrm>
            <a:prstGeom prst="rect">
              <a:avLst/>
            </a:prstGeom>
            <a:noFill/>
          </p:spPr>
          <p:txBody>
            <a:bodyPr wrap="none" rtlCol="0">
              <a:spAutoFit/>
            </a:bodyPr>
            <a:lstStyle/>
            <a:p>
              <a:r>
                <a:rPr lang="en-US" altLang="zh-CN" sz="1600"/>
                <a:t>machine3</a:t>
              </a:r>
            </a:p>
          </p:txBody>
        </p:sp>
      </p:grpSp>
      <p:sp>
        <p:nvSpPr>
          <p:cNvPr id="266" name="文本框 89">
            <a:extLst>
              <a:ext uri="{FF2B5EF4-FFF2-40B4-BE49-F238E27FC236}">
                <a16:creationId xmlns:a16="http://schemas.microsoft.com/office/drawing/2014/main" id="{98DF923D-FDC1-48C1-91FC-DA25AB006734}"/>
              </a:ext>
            </a:extLst>
          </p:cNvPr>
          <p:cNvSpPr txBox="1"/>
          <p:nvPr/>
        </p:nvSpPr>
        <p:spPr>
          <a:xfrm>
            <a:off x="7395406" y="6243568"/>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点边混合划分算法</a:t>
            </a:r>
          </a:p>
        </p:txBody>
      </p:sp>
      <p:sp>
        <p:nvSpPr>
          <p:cNvPr id="267" name="Content Placeholder 2">
            <a:extLst>
              <a:ext uri="{FF2B5EF4-FFF2-40B4-BE49-F238E27FC236}">
                <a16:creationId xmlns:a16="http://schemas.microsoft.com/office/drawing/2014/main" id="{7DDC2567-59BE-430C-A482-328FE3F2889D}"/>
              </a:ext>
            </a:extLst>
          </p:cNvPr>
          <p:cNvSpPr txBox="1">
            <a:spLocks/>
          </p:cNvSpPr>
          <p:nvPr/>
        </p:nvSpPr>
        <p:spPr>
          <a:xfrm>
            <a:off x="275590" y="3086794"/>
            <a:ext cx="4201713" cy="35406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altLang="zh-CN" sz="2000" dirty="0" err="1"/>
              <a:t>Hybird</a:t>
            </a:r>
            <a:r>
              <a:rPr lang="en-US" altLang="zh-CN" sz="2000" dirty="0"/>
              <a:t>-Cut</a:t>
            </a:r>
            <a:r>
              <a:rPr lang="zh-CN" altLang="en-US" sz="2000" dirty="0"/>
              <a:t>图划分：</a:t>
            </a:r>
            <a:endParaRPr lang="en-US" altLang="zh-CN" sz="2000" dirty="0"/>
          </a:p>
          <a:p>
            <a:pPr marL="108000" lvl="1" indent="-108000">
              <a:buFont typeface="Arial" panose="020B0604020202020204" pitchFamily="34" charset="0"/>
              <a:buChar char="•"/>
            </a:pPr>
            <a:r>
              <a:rPr lang="zh-CN" altLang="en-US" sz="2000" dirty="0"/>
              <a:t>根据顶点度数的不同取差异化的处理策略</a:t>
            </a:r>
            <a:endParaRPr lang="en-US" altLang="zh-CN" sz="2000" dirty="0"/>
          </a:p>
          <a:p>
            <a:pPr marL="108000" lvl="1" indent="-108000">
              <a:buFont typeface="Arial" panose="020B0604020202020204" pitchFamily="34" charset="0"/>
              <a:buChar char="•"/>
            </a:pPr>
            <a:r>
              <a:rPr lang="zh-CN" altLang="en-US" sz="2000" dirty="0"/>
              <a:t>对于度数低的顶点：节点</a:t>
            </a:r>
            <a:r>
              <a:rPr lang="en-US" altLang="zh-CN" sz="2000" dirty="0"/>
              <a:t>2,</a:t>
            </a:r>
            <a:r>
              <a:rPr lang="zh-CN" altLang="en-US" sz="2000" dirty="0"/>
              <a:t> </a:t>
            </a:r>
            <a:r>
              <a:rPr lang="en-US" altLang="zh-CN" sz="2000" dirty="0"/>
              <a:t>3,</a:t>
            </a:r>
            <a:r>
              <a:rPr lang="zh-CN" altLang="en-US" sz="2000" dirty="0"/>
              <a:t> </a:t>
            </a:r>
            <a:r>
              <a:rPr lang="en-US" altLang="zh-CN" sz="2000" dirty="0"/>
              <a:t>4,</a:t>
            </a:r>
            <a:r>
              <a:rPr lang="zh-CN" altLang="en-US" sz="2000" dirty="0"/>
              <a:t> </a:t>
            </a:r>
            <a:r>
              <a:rPr lang="en-US" altLang="zh-CN" sz="2000" dirty="0"/>
              <a:t>5, 6</a:t>
            </a:r>
            <a:r>
              <a:rPr lang="zh-CN" altLang="en-US" sz="2000" dirty="0"/>
              <a:t>，为了保证局部性，算法会将其集中放置在一起</a:t>
            </a:r>
            <a:endParaRPr lang="en-US" altLang="zh-CN" sz="2000" dirty="0"/>
          </a:p>
          <a:p>
            <a:pPr marL="108000" lvl="1" indent="-108000">
              <a:buFont typeface="Arial" panose="020B0604020202020204" pitchFamily="34" charset="0"/>
              <a:buChar char="•"/>
            </a:pPr>
            <a:r>
              <a:rPr lang="zh-CN" altLang="en-US" sz="2000" dirty="0"/>
              <a:t>对于度数高的顶点：节点</a:t>
            </a:r>
            <a:r>
              <a:rPr lang="en-US" altLang="zh-CN" sz="2000" dirty="0"/>
              <a:t>1</a:t>
            </a:r>
            <a:r>
              <a:rPr lang="zh-CN" altLang="en-US" sz="2000" dirty="0"/>
              <a:t>，会将其对应的边摊放到各个机器上</a:t>
            </a:r>
            <a:endParaRPr lang="en-US" altLang="zh-CN" sz="2000" dirty="0"/>
          </a:p>
          <a:p>
            <a:pPr marL="108000" lvl="1" indent="-108000">
              <a:buFont typeface="Arial" panose="020B0604020202020204" pitchFamily="34" charset="0"/>
              <a:buChar char="•"/>
            </a:pPr>
            <a:r>
              <a:rPr lang="zh-CN" altLang="en-US" sz="2000" dirty="0"/>
              <a:t>在局部性和算法并行性上较好均衡</a:t>
            </a:r>
            <a:endParaRPr lang="en-US" altLang="zh-CN" sz="2000" dirty="0"/>
          </a:p>
          <a:p>
            <a:pPr marL="0" lvl="1" indent="0">
              <a:buNone/>
            </a:pPr>
            <a:endParaRPr lang="en-US" altLang="zh-CN" sz="2000" dirty="0"/>
          </a:p>
          <a:p>
            <a:pPr lvl="1"/>
            <a:endParaRPr lang="zh-CN" altLang="en-US" dirty="0"/>
          </a:p>
        </p:txBody>
      </p:sp>
      <p:sp>
        <p:nvSpPr>
          <p:cNvPr id="4" name="灯片编号占位符 3">
            <a:extLst>
              <a:ext uri="{FF2B5EF4-FFF2-40B4-BE49-F238E27FC236}">
                <a16:creationId xmlns:a16="http://schemas.microsoft.com/office/drawing/2014/main" id="{4F498960-E1DA-AC4E-BCB8-A7EFA2FFC586}"/>
              </a:ext>
            </a:extLst>
          </p:cNvPr>
          <p:cNvSpPr>
            <a:spLocks noGrp="1"/>
          </p:cNvSpPr>
          <p:nvPr>
            <p:ph type="sldNum" sz="quarter" idx="12"/>
          </p:nvPr>
        </p:nvSpPr>
        <p:spPr/>
        <p:txBody>
          <a:bodyPr/>
          <a:lstStyle/>
          <a:p>
            <a:fld id="{B13F0FA4-29F4-4B1D-A16B-0D7169EBD889}" type="slidenum">
              <a:rPr lang="en-US" smtClean="0"/>
              <a:t>73</a:t>
            </a:fld>
            <a:endParaRPr lang="en-US" dirty="0"/>
          </a:p>
        </p:txBody>
      </p:sp>
    </p:spTree>
    <p:extLst>
      <p:ext uri="{BB962C8B-B14F-4D97-AF65-F5344CB8AC3E}">
        <p14:creationId xmlns:p14="http://schemas.microsoft.com/office/powerpoint/2010/main" val="3750875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图计算框架</a:t>
            </a:r>
            <a:endParaRPr lang="en-US" altLang="zh-CN" dirty="0"/>
          </a:p>
        </p:txBody>
      </p:sp>
      <p:pic>
        <p:nvPicPr>
          <p:cNvPr id="3" name="图片 2">
            <a:extLst>
              <a:ext uri="{FF2B5EF4-FFF2-40B4-BE49-F238E27FC236}">
                <a16:creationId xmlns:a16="http://schemas.microsoft.com/office/drawing/2014/main" id="{FADE1298-ECFF-40DE-9A74-F48E061FA66C}"/>
              </a:ext>
            </a:extLst>
          </p:cNvPr>
          <p:cNvPicPr>
            <a:picLocks noChangeAspect="1"/>
          </p:cNvPicPr>
          <p:nvPr/>
        </p:nvPicPr>
        <p:blipFill>
          <a:blip r:embed="rId2"/>
          <a:stretch>
            <a:fillRect/>
          </a:stretch>
        </p:blipFill>
        <p:spPr>
          <a:xfrm>
            <a:off x="1731225" y="1110610"/>
            <a:ext cx="9383815" cy="5226280"/>
          </a:xfrm>
          <a:prstGeom prst="rect">
            <a:avLst/>
          </a:prstGeom>
        </p:spPr>
      </p:pic>
      <p:sp>
        <p:nvSpPr>
          <p:cNvPr id="4" name="文本框 3">
            <a:extLst>
              <a:ext uri="{FF2B5EF4-FFF2-40B4-BE49-F238E27FC236}">
                <a16:creationId xmlns:a16="http://schemas.microsoft.com/office/drawing/2014/main" id="{FB4D43AC-89EA-4080-92BA-7C33B56ADC40}"/>
              </a:ext>
            </a:extLst>
          </p:cNvPr>
          <p:cNvSpPr txBox="1"/>
          <p:nvPr/>
        </p:nvSpPr>
        <p:spPr>
          <a:xfrm>
            <a:off x="2631440" y="1270000"/>
            <a:ext cx="2702560" cy="523220"/>
          </a:xfrm>
          <a:prstGeom prst="rect">
            <a:avLst/>
          </a:prstGeom>
          <a:solidFill>
            <a:srgbClr val="DDDDDD"/>
          </a:solidFill>
        </p:spPr>
        <p:txBody>
          <a:bodyPr wrap="square" rtlCol="0">
            <a:spAutoFit/>
          </a:bodyPr>
          <a:lstStyle/>
          <a:p>
            <a:pPr algn="ctr"/>
            <a:r>
              <a:rPr lang="zh-CN" altLang="en-US" sz="2800" b="1" dirty="0"/>
              <a:t>并行编程模型</a:t>
            </a:r>
          </a:p>
        </p:txBody>
      </p:sp>
      <p:sp>
        <p:nvSpPr>
          <p:cNvPr id="5" name="文本框 4">
            <a:extLst>
              <a:ext uri="{FF2B5EF4-FFF2-40B4-BE49-F238E27FC236}">
                <a16:creationId xmlns:a16="http://schemas.microsoft.com/office/drawing/2014/main" id="{86054AEE-EC06-4244-8C72-F3A67BFE4149}"/>
              </a:ext>
            </a:extLst>
          </p:cNvPr>
          <p:cNvSpPr txBox="1"/>
          <p:nvPr/>
        </p:nvSpPr>
        <p:spPr>
          <a:xfrm>
            <a:off x="7122160" y="1270000"/>
            <a:ext cx="3210560" cy="523220"/>
          </a:xfrm>
          <a:prstGeom prst="rect">
            <a:avLst/>
          </a:prstGeom>
          <a:solidFill>
            <a:srgbClr val="DDDDDD"/>
          </a:solidFill>
        </p:spPr>
        <p:txBody>
          <a:bodyPr wrap="square" rtlCol="0">
            <a:spAutoFit/>
          </a:bodyPr>
          <a:lstStyle/>
          <a:p>
            <a:pPr algn="ctr"/>
            <a:r>
              <a:rPr lang="zh-CN" altLang="en-US" sz="2800" b="1" dirty="0"/>
              <a:t>图划分</a:t>
            </a:r>
          </a:p>
        </p:txBody>
      </p:sp>
      <p:sp>
        <p:nvSpPr>
          <p:cNvPr id="6" name="文本框 5">
            <a:extLst>
              <a:ext uri="{FF2B5EF4-FFF2-40B4-BE49-F238E27FC236}">
                <a16:creationId xmlns:a16="http://schemas.microsoft.com/office/drawing/2014/main" id="{79EB8C7F-90E8-4929-B430-11100F82CB94}"/>
              </a:ext>
            </a:extLst>
          </p:cNvPr>
          <p:cNvSpPr txBox="1"/>
          <p:nvPr/>
        </p:nvSpPr>
        <p:spPr>
          <a:xfrm>
            <a:off x="2214880" y="4145280"/>
            <a:ext cx="3210560" cy="523220"/>
          </a:xfrm>
          <a:prstGeom prst="rect">
            <a:avLst/>
          </a:prstGeom>
          <a:solidFill>
            <a:srgbClr val="DDDDDD"/>
          </a:solidFill>
        </p:spPr>
        <p:txBody>
          <a:bodyPr wrap="square" rtlCol="0">
            <a:spAutoFit/>
          </a:bodyPr>
          <a:lstStyle/>
          <a:p>
            <a:pPr algn="ctr"/>
            <a:r>
              <a:rPr lang="zh-CN" altLang="en-US" sz="2800" b="1" dirty="0">
                <a:solidFill>
                  <a:srgbClr val="C00000"/>
                </a:solidFill>
              </a:rPr>
              <a:t>计算和通信</a:t>
            </a:r>
          </a:p>
        </p:txBody>
      </p:sp>
      <p:sp>
        <p:nvSpPr>
          <p:cNvPr id="7" name="文本框 6">
            <a:extLst>
              <a:ext uri="{FF2B5EF4-FFF2-40B4-BE49-F238E27FC236}">
                <a16:creationId xmlns:a16="http://schemas.microsoft.com/office/drawing/2014/main" id="{F39D16CB-E414-4734-93CE-1381A57D106F}"/>
              </a:ext>
            </a:extLst>
          </p:cNvPr>
          <p:cNvSpPr txBox="1"/>
          <p:nvPr/>
        </p:nvSpPr>
        <p:spPr>
          <a:xfrm>
            <a:off x="7250215" y="4145280"/>
            <a:ext cx="3210560" cy="523220"/>
          </a:xfrm>
          <a:prstGeom prst="rect">
            <a:avLst/>
          </a:prstGeom>
          <a:solidFill>
            <a:srgbClr val="DDDDDD"/>
          </a:solidFill>
        </p:spPr>
        <p:txBody>
          <a:bodyPr wrap="square" rtlCol="0">
            <a:spAutoFit/>
          </a:bodyPr>
          <a:lstStyle/>
          <a:p>
            <a:pPr algn="ctr"/>
            <a:r>
              <a:rPr lang="zh-CN" altLang="en-US" sz="2800" b="1" dirty="0"/>
              <a:t>典型系统</a:t>
            </a:r>
          </a:p>
        </p:txBody>
      </p:sp>
      <p:sp>
        <p:nvSpPr>
          <p:cNvPr id="8" name="灯片编号占位符 7">
            <a:extLst>
              <a:ext uri="{FF2B5EF4-FFF2-40B4-BE49-F238E27FC236}">
                <a16:creationId xmlns:a16="http://schemas.microsoft.com/office/drawing/2014/main" id="{0CAE7255-6D29-AB41-BDEE-866E4369BECD}"/>
              </a:ext>
            </a:extLst>
          </p:cNvPr>
          <p:cNvSpPr>
            <a:spLocks noGrp="1"/>
          </p:cNvSpPr>
          <p:nvPr>
            <p:ph type="sldNum" sz="quarter" idx="12"/>
          </p:nvPr>
        </p:nvSpPr>
        <p:spPr/>
        <p:txBody>
          <a:bodyPr/>
          <a:lstStyle/>
          <a:p>
            <a:fld id="{B13F0FA4-29F4-4B1D-A16B-0D7169EBD889}" type="slidenum">
              <a:rPr lang="en-US" smtClean="0"/>
              <a:t>74</a:t>
            </a:fld>
            <a:endParaRPr lang="en-US" dirty="0"/>
          </a:p>
        </p:txBody>
      </p:sp>
    </p:spTree>
    <p:extLst>
      <p:ext uri="{BB962C8B-B14F-4D97-AF65-F5344CB8AC3E}">
        <p14:creationId xmlns:p14="http://schemas.microsoft.com/office/powerpoint/2010/main" val="4286157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1D72-D62B-4913-983A-A02408B89246}"/>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2EEF3541-1B31-4F2B-A201-2A086774A872}"/>
              </a:ext>
            </a:extLst>
          </p:cNvPr>
          <p:cNvSpPr>
            <a:spLocks noGrp="1"/>
          </p:cNvSpPr>
          <p:nvPr>
            <p:ph idx="1"/>
          </p:nvPr>
        </p:nvSpPr>
        <p:spPr/>
        <p:txBody>
          <a:bodyPr/>
          <a:lstStyle/>
          <a:p>
            <a:r>
              <a:rPr lang="zh-CN" altLang="en-US" dirty="0"/>
              <a:t>消息推送机制</a:t>
            </a:r>
            <a:endParaRPr lang="en-US" altLang="zh-CN" dirty="0"/>
          </a:p>
          <a:p>
            <a:pPr lvl="1"/>
            <a:r>
              <a:rPr lang="zh-CN" altLang="en-US" dirty="0"/>
              <a:t>图处理时，每个图顶点需要向邻居顶点发送</a:t>
            </a:r>
            <a:r>
              <a:rPr lang="en-US" altLang="zh-CN" dirty="0"/>
              <a:t>/</a:t>
            </a:r>
            <a:r>
              <a:rPr lang="zh-CN" altLang="en-US" dirty="0"/>
              <a:t>接收消息，图的边为消息通道</a:t>
            </a:r>
            <a:endParaRPr lang="en-US" altLang="zh-CN" dirty="0"/>
          </a:p>
          <a:p>
            <a:pPr lvl="1"/>
            <a:r>
              <a:rPr lang="zh-CN" altLang="en-US" b="1" dirty="0">
                <a:solidFill>
                  <a:srgbClr val="C00000"/>
                </a:solidFill>
              </a:rPr>
              <a:t>问题：</a:t>
            </a:r>
            <a:r>
              <a:rPr lang="zh-CN" altLang="en-US" dirty="0"/>
              <a:t>图顶点到百亿级别时，边数据规模会十分庞大，面临硬件扩展问题</a:t>
            </a:r>
            <a:endParaRPr lang="en-US" altLang="zh-CN" dirty="0"/>
          </a:p>
          <a:p>
            <a:pPr lvl="1"/>
            <a:r>
              <a:rPr lang="zh-CN" altLang="en-US" b="1" dirty="0">
                <a:solidFill>
                  <a:srgbClr val="C00000"/>
                </a:solidFill>
              </a:rPr>
              <a:t>方法：</a:t>
            </a:r>
            <a:r>
              <a:rPr lang="zh-CN" altLang="en-US" dirty="0"/>
              <a:t>图处理系统统一调度，待处理数据存储于分布式内存中，实现大规模数据的快速访问和处理</a:t>
            </a:r>
          </a:p>
          <a:p>
            <a:pPr lvl="1"/>
            <a:r>
              <a:rPr lang="zh-CN" altLang="en-US" dirty="0"/>
              <a:t>图划分策略是前提，划分后子图之间采用何种消息推送模式是制约图计算性能的关键因素</a:t>
            </a:r>
          </a:p>
        </p:txBody>
      </p:sp>
      <p:sp>
        <p:nvSpPr>
          <p:cNvPr id="4" name="Content Placeholder 2">
            <a:extLst>
              <a:ext uri="{FF2B5EF4-FFF2-40B4-BE49-F238E27FC236}">
                <a16:creationId xmlns:a16="http://schemas.microsoft.com/office/drawing/2014/main" id="{C1EAD490-AAC0-4F7E-AF2A-0677301EFEEF}"/>
              </a:ext>
            </a:extLst>
          </p:cNvPr>
          <p:cNvSpPr txBox="1">
            <a:spLocks/>
          </p:cNvSpPr>
          <p:nvPr/>
        </p:nvSpPr>
        <p:spPr>
          <a:xfrm>
            <a:off x="680483" y="4584676"/>
            <a:ext cx="10930269" cy="50162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endParaRPr lang="en-US" altLang="zh-CN" b="1" dirty="0">
              <a:solidFill>
                <a:srgbClr val="0000FF"/>
              </a:solidFill>
            </a:endParaRPr>
          </a:p>
          <a:p>
            <a:pPr lvl="1"/>
            <a:r>
              <a:rPr lang="en-US" altLang="zh-CN" b="1" dirty="0">
                <a:solidFill>
                  <a:srgbClr val="0000FF"/>
                </a:solidFill>
              </a:rPr>
              <a:t>Pull</a:t>
            </a:r>
            <a:r>
              <a:rPr lang="zh-CN" altLang="en-US" b="1" dirty="0">
                <a:solidFill>
                  <a:srgbClr val="0000FF"/>
                </a:solidFill>
              </a:rPr>
              <a:t>模式</a:t>
            </a:r>
            <a:endParaRPr lang="en-US" altLang="zh-CN" b="1" dirty="0">
              <a:solidFill>
                <a:srgbClr val="0000FF"/>
              </a:solidFill>
            </a:endParaRPr>
          </a:p>
          <a:p>
            <a:pPr lvl="1"/>
            <a:endParaRPr lang="zh-CN" altLang="en-US" dirty="0"/>
          </a:p>
        </p:txBody>
      </p:sp>
      <p:sp>
        <p:nvSpPr>
          <p:cNvPr id="5" name="灯片编号占位符 4">
            <a:extLst>
              <a:ext uri="{FF2B5EF4-FFF2-40B4-BE49-F238E27FC236}">
                <a16:creationId xmlns:a16="http://schemas.microsoft.com/office/drawing/2014/main" id="{6D208F00-AF38-124E-B921-264167491D32}"/>
              </a:ext>
            </a:extLst>
          </p:cNvPr>
          <p:cNvSpPr>
            <a:spLocks noGrp="1"/>
          </p:cNvSpPr>
          <p:nvPr>
            <p:ph type="sldNum" sz="quarter" idx="12"/>
          </p:nvPr>
        </p:nvSpPr>
        <p:spPr/>
        <p:txBody>
          <a:bodyPr/>
          <a:lstStyle/>
          <a:p>
            <a:fld id="{B13F0FA4-29F4-4B1D-A16B-0D7169EBD889}" type="slidenum">
              <a:rPr lang="en-US" smtClean="0"/>
              <a:t>75</a:t>
            </a:fld>
            <a:endParaRPr lang="en-US" dirty="0"/>
          </a:p>
        </p:txBody>
      </p:sp>
    </p:spTree>
    <p:extLst>
      <p:ext uri="{BB962C8B-B14F-4D97-AF65-F5344CB8AC3E}">
        <p14:creationId xmlns:p14="http://schemas.microsoft.com/office/powerpoint/2010/main" val="3142593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4996-7A59-490B-AC32-091CEF6692CE}"/>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70652987-86ED-4FAD-B5B1-CB0D35CDDE25}"/>
              </a:ext>
            </a:extLst>
          </p:cNvPr>
          <p:cNvSpPr>
            <a:spLocks noGrp="1"/>
          </p:cNvSpPr>
          <p:nvPr>
            <p:ph idx="1"/>
          </p:nvPr>
        </p:nvSpPr>
        <p:spPr>
          <a:xfrm>
            <a:off x="680483" y="1160756"/>
            <a:ext cx="6487153" cy="5016207"/>
          </a:xfrm>
        </p:spPr>
        <p:txBody>
          <a:body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r>
              <a:rPr lang="zh-CN" altLang="en-US" dirty="0">
                <a:solidFill>
                  <a:srgbClr val="0000FF"/>
                </a:solidFill>
              </a:rPr>
              <a:t>：</a:t>
            </a:r>
            <a:r>
              <a:rPr lang="zh-CN" altLang="en-US" dirty="0"/>
              <a:t>以源顶点为中心的处理模式，即图处理系统遍历源顶点，完成顶点的更新计算，然后按照出边广播消息给目标点</a:t>
            </a:r>
            <a:endParaRPr lang="en-US" altLang="zh-CN" dirty="0"/>
          </a:p>
          <a:p>
            <a:pPr lvl="1"/>
            <a:r>
              <a:rPr lang="zh-CN" altLang="en-US" b="1" dirty="0">
                <a:solidFill>
                  <a:srgbClr val="C00000"/>
                </a:solidFill>
              </a:rPr>
              <a:t>数据冲突</a:t>
            </a:r>
            <a:endParaRPr lang="en-US" altLang="zh-CN" b="1" dirty="0">
              <a:solidFill>
                <a:srgbClr val="C00000"/>
              </a:solidFill>
            </a:endParaRPr>
          </a:p>
          <a:p>
            <a:pPr lvl="1"/>
            <a:endParaRPr lang="zh-CN" altLang="en-US" dirty="0"/>
          </a:p>
        </p:txBody>
      </p:sp>
      <p:grpSp>
        <p:nvGrpSpPr>
          <p:cNvPr id="97" name="Group 96">
            <a:extLst>
              <a:ext uri="{FF2B5EF4-FFF2-40B4-BE49-F238E27FC236}">
                <a16:creationId xmlns:a16="http://schemas.microsoft.com/office/drawing/2014/main" id="{B2AF7F49-B0E1-4ADF-8A22-B76FB9B9995F}"/>
              </a:ext>
            </a:extLst>
          </p:cNvPr>
          <p:cNvGrpSpPr/>
          <p:nvPr/>
        </p:nvGrpSpPr>
        <p:grpSpPr>
          <a:xfrm>
            <a:off x="7372926" y="3164295"/>
            <a:ext cx="4695172" cy="3317269"/>
            <a:chOff x="7737728" y="3149410"/>
            <a:chExt cx="4125080" cy="3355196"/>
          </a:xfrm>
        </p:grpSpPr>
        <p:sp>
          <p:nvSpPr>
            <p:cNvPr id="5" name="矩形 2">
              <a:extLst>
                <a:ext uri="{FF2B5EF4-FFF2-40B4-BE49-F238E27FC236}">
                  <a16:creationId xmlns:a16="http://schemas.microsoft.com/office/drawing/2014/main" id="{A3D86C86-33F5-4046-A981-963072B720AE}"/>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3">
              <a:extLst>
                <a:ext uri="{FF2B5EF4-FFF2-40B4-BE49-F238E27FC236}">
                  <a16:creationId xmlns:a16="http://schemas.microsoft.com/office/drawing/2014/main" id="{D39EBC07-AA77-420E-ACDF-699BEA73FD84}"/>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5">
              <a:extLst>
                <a:ext uri="{FF2B5EF4-FFF2-40B4-BE49-F238E27FC236}">
                  <a16:creationId xmlns:a16="http://schemas.microsoft.com/office/drawing/2014/main" id="{B9235919-3ECB-4857-941F-3C1E1456A610}"/>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矩形 6">
              <a:extLst>
                <a:ext uri="{FF2B5EF4-FFF2-40B4-BE49-F238E27FC236}">
                  <a16:creationId xmlns:a16="http://schemas.microsoft.com/office/drawing/2014/main" id="{898B5F1E-98DE-4838-B668-8B789E604C8A}"/>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文本框 7">
              <a:extLst>
                <a:ext uri="{FF2B5EF4-FFF2-40B4-BE49-F238E27FC236}">
                  <a16:creationId xmlns:a16="http://schemas.microsoft.com/office/drawing/2014/main" id="{0168E0F1-886F-4C8A-8D30-2BFAA8797FE0}"/>
                </a:ext>
              </a:extLst>
            </p:cNvPr>
            <p:cNvSpPr txBox="1"/>
            <p:nvPr/>
          </p:nvSpPr>
          <p:spPr>
            <a:xfrm>
              <a:off x="7841782" y="3321174"/>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10" name="文本框 8">
              <a:extLst>
                <a:ext uri="{FF2B5EF4-FFF2-40B4-BE49-F238E27FC236}">
                  <a16:creationId xmlns:a16="http://schemas.microsoft.com/office/drawing/2014/main" id="{646D14FD-DB7C-4C14-A7FD-222F05E3DBDD}"/>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1" name="文本框 9">
              <a:extLst>
                <a:ext uri="{FF2B5EF4-FFF2-40B4-BE49-F238E27FC236}">
                  <a16:creationId xmlns:a16="http://schemas.microsoft.com/office/drawing/2014/main" id="{96F753CB-68D4-4F5E-89FC-5F62606D596A}"/>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2" name="文本框 10">
              <a:extLst>
                <a:ext uri="{FF2B5EF4-FFF2-40B4-BE49-F238E27FC236}">
                  <a16:creationId xmlns:a16="http://schemas.microsoft.com/office/drawing/2014/main" id="{F3A2A0B8-4E37-4D24-82C3-4F0738321E71}"/>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13" name="文本框 11">
              <a:extLst>
                <a:ext uri="{FF2B5EF4-FFF2-40B4-BE49-F238E27FC236}">
                  <a16:creationId xmlns:a16="http://schemas.microsoft.com/office/drawing/2014/main" id="{46AA8E88-C89D-4F73-8C01-AB86733CD74B}"/>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4" name="文本框 12">
              <a:extLst>
                <a:ext uri="{FF2B5EF4-FFF2-40B4-BE49-F238E27FC236}">
                  <a16:creationId xmlns:a16="http://schemas.microsoft.com/office/drawing/2014/main" id="{CC17E6F5-EC51-44FA-8E15-142911FFE919}"/>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15" name="椭圆 13">
              <a:extLst>
                <a:ext uri="{FF2B5EF4-FFF2-40B4-BE49-F238E27FC236}">
                  <a16:creationId xmlns:a16="http://schemas.microsoft.com/office/drawing/2014/main" id="{DB02A693-775C-42E0-AEB9-C4B6F93BA273}"/>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椭圆 14">
              <a:extLst>
                <a:ext uri="{FF2B5EF4-FFF2-40B4-BE49-F238E27FC236}">
                  <a16:creationId xmlns:a16="http://schemas.microsoft.com/office/drawing/2014/main" id="{6B461786-7619-4BB4-A57C-A92576D02B30}"/>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7" name="直接箭头连接符 15">
              <a:extLst>
                <a:ext uri="{FF2B5EF4-FFF2-40B4-BE49-F238E27FC236}">
                  <a16:creationId xmlns:a16="http://schemas.microsoft.com/office/drawing/2014/main" id="{D0CD4B4F-8125-4286-9EBF-23E5427B6BFA}"/>
                </a:ext>
              </a:extLst>
            </p:cNvPr>
            <p:cNvCxnSpPr>
              <a:stCxn id="9" idx="3"/>
              <a:endCxn id="15"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6">
              <a:extLst>
                <a:ext uri="{FF2B5EF4-FFF2-40B4-BE49-F238E27FC236}">
                  <a16:creationId xmlns:a16="http://schemas.microsoft.com/office/drawing/2014/main" id="{B21F20B7-CA53-40D3-9A04-074C2E9942E4}"/>
                </a:ext>
              </a:extLst>
            </p:cNvPr>
            <p:cNvCxnSpPr>
              <a:cxnSpLocks/>
              <a:endCxn id="16"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7">
              <a:extLst>
                <a:ext uri="{FF2B5EF4-FFF2-40B4-BE49-F238E27FC236}">
                  <a16:creationId xmlns:a16="http://schemas.microsoft.com/office/drawing/2014/main" id="{E169A3A8-1E47-4018-88C1-B34AC03BB91B}"/>
                </a:ext>
              </a:extLst>
            </p:cNvPr>
            <p:cNvCxnSpPr>
              <a:stCxn id="10" idx="3"/>
              <a:endCxn id="15"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8">
              <a:extLst>
                <a:ext uri="{FF2B5EF4-FFF2-40B4-BE49-F238E27FC236}">
                  <a16:creationId xmlns:a16="http://schemas.microsoft.com/office/drawing/2014/main" id="{C36C84CD-817C-4696-8196-D37F4007FB0E}"/>
                </a:ext>
              </a:extLst>
            </p:cNvPr>
            <p:cNvCxnSpPr>
              <a:stCxn id="9" idx="3"/>
              <a:endCxn id="16"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19">
              <a:extLst>
                <a:ext uri="{FF2B5EF4-FFF2-40B4-BE49-F238E27FC236}">
                  <a16:creationId xmlns:a16="http://schemas.microsoft.com/office/drawing/2014/main" id="{644E67E8-F78C-49B2-943B-92DA4ADF29E8}"/>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2" name="文本框 20">
              <a:extLst>
                <a:ext uri="{FF2B5EF4-FFF2-40B4-BE49-F238E27FC236}">
                  <a16:creationId xmlns:a16="http://schemas.microsoft.com/office/drawing/2014/main" id="{7D00AC0D-3422-4C7F-B3B0-8E903F92822D}"/>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 name="文本框 21">
              <a:extLst>
                <a:ext uri="{FF2B5EF4-FFF2-40B4-BE49-F238E27FC236}">
                  <a16:creationId xmlns:a16="http://schemas.microsoft.com/office/drawing/2014/main" id="{B3ED985F-AA6E-4335-8361-263460BD8D51}"/>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 name="文本框 22">
              <a:extLst>
                <a:ext uri="{FF2B5EF4-FFF2-40B4-BE49-F238E27FC236}">
                  <a16:creationId xmlns:a16="http://schemas.microsoft.com/office/drawing/2014/main" id="{A68E6E3D-D543-47D0-A74E-5BD63DF3D20D}"/>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5" name="椭圆 23">
              <a:extLst>
                <a:ext uri="{FF2B5EF4-FFF2-40B4-BE49-F238E27FC236}">
                  <a16:creationId xmlns:a16="http://schemas.microsoft.com/office/drawing/2014/main" id="{A2344A02-C00B-43F9-BD30-9B25DB3E9F0D}"/>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椭圆 24">
              <a:extLst>
                <a:ext uri="{FF2B5EF4-FFF2-40B4-BE49-F238E27FC236}">
                  <a16:creationId xmlns:a16="http://schemas.microsoft.com/office/drawing/2014/main" id="{20A1F6CB-0969-4D27-885B-5F4FE6B58D24}"/>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7" name="直接箭头连接符 25">
              <a:extLst>
                <a:ext uri="{FF2B5EF4-FFF2-40B4-BE49-F238E27FC236}">
                  <a16:creationId xmlns:a16="http://schemas.microsoft.com/office/drawing/2014/main" id="{FEBB01B9-60D2-443C-BD65-13B09594ECCB}"/>
                </a:ext>
              </a:extLst>
            </p:cNvPr>
            <p:cNvCxnSpPr>
              <a:stCxn id="21" idx="3"/>
              <a:endCxn id="25"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EFC1C2FF-1559-4BE1-9387-1E4CC9135581}"/>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6DF295A1-3BB8-4608-87BB-CE655947E494}"/>
                </a:ext>
              </a:extLst>
            </p:cNvPr>
            <p:cNvCxnSpPr>
              <a:stCxn id="22" idx="3"/>
              <a:endCxn id="25"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FF1FBB0E-1920-45E8-B62D-D9AD265D069B}"/>
                </a:ext>
              </a:extLst>
            </p:cNvPr>
            <p:cNvCxnSpPr>
              <a:stCxn id="21" idx="3"/>
              <a:endCxn id="26"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29">
              <a:extLst>
                <a:ext uri="{FF2B5EF4-FFF2-40B4-BE49-F238E27FC236}">
                  <a16:creationId xmlns:a16="http://schemas.microsoft.com/office/drawing/2014/main" id="{58E36C8C-03EB-468A-B66A-C42454100F81}"/>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32" name="文本框 30">
              <a:extLst>
                <a:ext uri="{FF2B5EF4-FFF2-40B4-BE49-F238E27FC236}">
                  <a16:creationId xmlns:a16="http://schemas.microsoft.com/office/drawing/2014/main" id="{3441D475-D1A8-40C1-9028-A181B6E3189F}"/>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33" name="直接箭头连接符 31">
              <a:extLst>
                <a:ext uri="{FF2B5EF4-FFF2-40B4-BE49-F238E27FC236}">
                  <a16:creationId xmlns:a16="http://schemas.microsoft.com/office/drawing/2014/main" id="{80933700-8002-4293-A5C7-E9E30B5A3F70}"/>
                </a:ext>
              </a:extLst>
            </p:cNvPr>
            <p:cNvCxnSpPr>
              <a:stCxn id="26" idx="6"/>
              <a:endCxn id="32"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2">
              <a:extLst>
                <a:ext uri="{FF2B5EF4-FFF2-40B4-BE49-F238E27FC236}">
                  <a16:creationId xmlns:a16="http://schemas.microsoft.com/office/drawing/2014/main" id="{4B471980-36D4-478C-8DA0-0DCBEAAE4D3D}"/>
                </a:ext>
              </a:extLst>
            </p:cNvPr>
            <p:cNvCxnSpPr>
              <a:stCxn id="25" idx="6"/>
              <a:endCxn id="31"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3">
              <a:extLst>
                <a:ext uri="{FF2B5EF4-FFF2-40B4-BE49-F238E27FC236}">
                  <a16:creationId xmlns:a16="http://schemas.microsoft.com/office/drawing/2014/main" id="{E67B2EBE-C3E8-41AA-A9A6-796179028136}"/>
                </a:ext>
              </a:extLst>
            </p:cNvPr>
            <p:cNvCxnSpPr>
              <a:stCxn id="32" idx="1"/>
              <a:endCxn id="21"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4">
              <a:extLst>
                <a:ext uri="{FF2B5EF4-FFF2-40B4-BE49-F238E27FC236}">
                  <a16:creationId xmlns:a16="http://schemas.microsoft.com/office/drawing/2014/main" id="{D75195DF-5C1D-42CD-95CE-F6250FC187E0}"/>
                </a:ext>
              </a:extLst>
            </p:cNvPr>
            <p:cNvCxnSpPr>
              <a:stCxn id="31" idx="1"/>
              <a:endCxn id="22"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5">
              <a:extLst>
                <a:ext uri="{FF2B5EF4-FFF2-40B4-BE49-F238E27FC236}">
                  <a16:creationId xmlns:a16="http://schemas.microsoft.com/office/drawing/2014/main" id="{1161AAE2-E4CF-45C9-8275-BD1156385056}"/>
                </a:ext>
              </a:extLst>
            </p:cNvPr>
            <p:cNvCxnSpPr>
              <a:stCxn id="31" idx="0"/>
              <a:endCxn id="21"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6">
              <a:extLst>
                <a:ext uri="{FF2B5EF4-FFF2-40B4-BE49-F238E27FC236}">
                  <a16:creationId xmlns:a16="http://schemas.microsoft.com/office/drawing/2014/main" id="{B71283C2-B27B-4592-8D6A-FBF6B32C7558}"/>
                </a:ext>
              </a:extLst>
            </p:cNvPr>
            <p:cNvCxnSpPr>
              <a:stCxn id="32" idx="2"/>
              <a:endCxn id="22"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文本框 37">
              <a:extLst>
                <a:ext uri="{FF2B5EF4-FFF2-40B4-BE49-F238E27FC236}">
                  <a16:creationId xmlns:a16="http://schemas.microsoft.com/office/drawing/2014/main" id="{7881DAB6-49A4-44D8-ACCD-EB9E57F39FE6}"/>
                </a:ext>
              </a:extLst>
            </p:cNvPr>
            <p:cNvSpPr txBox="1"/>
            <p:nvPr/>
          </p:nvSpPr>
          <p:spPr>
            <a:xfrm>
              <a:off x="8164633" y="4434993"/>
              <a:ext cx="1005164" cy="256480"/>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40" name="文本框 38">
              <a:extLst>
                <a:ext uri="{FF2B5EF4-FFF2-40B4-BE49-F238E27FC236}">
                  <a16:creationId xmlns:a16="http://schemas.microsoft.com/office/drawing/2014/main" id="{AF75377A-33F6-4BB3-B13C-73C636D029DA}"/>
                </a:ext>
              </a:extLst>
            </p:cNvPr>
            <p:cNvSpPr txBox="1"/>
            <p:nvPr/>
          </p:nvSpPr>
          <p:spPr>
            <a:xfrm>
              <a:off x="10569979" y="4434993"/>
              <a:ext cx="1111384" cy="256480"/>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41" name="矩形 39">
              <a:extLst>
                <a:ext uri="{FF2B5EF4-FFF2-40B4-BE49-F238E27FC236}">
                  <a16:creationId xmlns:a16="http://schemas.microsoft.com/office/drawing/2014/main" id="{CF8FE21C-BB85-402C-AADF-15E2C844A37D}"/>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 name="矩形 40">
              <a:extLst>
                <a:ext uri="{FF2B5EF4-FFF2-40B4-BE49-F238E27FC236}">
                  <a16:creationId xmlns:a16="http://schemas.microsoft.com/office/drawing/2014/main" id="{785C7BF7-C35B-417B-A490-AAF1F90B03F7}"/>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椭圆 45">
              <a:extLst>
                <a:ext uri="{FF2B5EF4-FFF2-40B4-BE49-F238E27FC236}">
                  <a16:creationId xmlns:a16="http://schemas.microsoft.com/office/drawing/2014/main" id="{94C71E0B-CFA5-4F66-9CC7-F8C71E3DF87D}"/>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椭圆 46">
              <a:extLst>
                <a:ext uri="{FF2B5EF4-FFF2-40B4-BE49-F238E27FC236}">
                  <a16:creationId xmlns:a16="http://schemas.microsoft.com/office/drawing/2014/main" id="{7454AF21-CCBA-440B-BD1E-240D73E09628}"/>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文本框 41">
              <a:extLst>
                <a:ext uri="{FF2B5EF4-FFF2-40B4-BE49-F238E27FC236}">
                  <a16:creationId xmlns:a16="http://schemas.microsoft.com/office/drawing/2014/main" id="{E5A70349-D4B7-4493-9219-9EF1925E2BDE}"/>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46" name="文本框 42">
              <a:extLst>
                <a:ext uri="{FF2B5EF4-FFF2-40B4-BE49-F238E27FC236}">
                  <a16:creationId xmlns:a16="http://schemas.microsoft.com/office/drawing/2014/main" id="{F29D173E-D5AD-4243-80A5-D2C1968A475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47" name="文本框 43">
              <a:extLst>
                <a:ext uri="{FF2B5EF4-FFF2-40B4-BE49-F238E27FC236}">
                  <a16:creationId xmlns:a16="http://schemas.microsoft.com/office/drawing/2014/main" id="{5FB1C362-71FE-4B00-B4CB-B13613ABEFCE}"/>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48" name="文本框 44">
              <a:extLst>
                <a:ext uri="{FF2B5EF4-FFF2-40B4-BE49-F238E27FC236}">
                  <a16:creationId xmlns:a16="http://schemas.microsoft.com/office/drawing/2014/main" id="{64007929-4A8D-46CF-89E0-780851C2C869}"/>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49" name="直接箭头连接符 47">
              <a:extLst>
                <a:ext uri="{FF2B5EF4-FFF2-40B4-BE49-F238E27FC236}">
                  <a16:creationId xmlns:a16="http://schemas.microsoft.com/office/drawing/2014/main" id="{67A60F00-6F90-4470-9A19-48CEEE1BA9B1}"/>
                </a:ext>
              </a:extLst>
            </p:cNvPr>
            <p:cNvCxnSpPr>
              <a:stCxn id="45" idx="3"/>
              <a:endCxn id="43"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6C1F2940-B6B4-4247-A405-EBD8416BF062}"/>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64C2DA24-151A-4F28-A852-EE228E177A68}"/>
                </a:ext>
              </a:extLst>
            </p:cNvPr>
            <p:cNvCxnSpPr>
              <a:stCxn id="46" idx="3"/>
              <a:endCxn id="43"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655BBD9E-AD2C-4398-AFB6-7B4D4916110A}"/>
                </a:ext>
              </a:extLst>
            </p:cNvPr>
            <p:cNvCxnSpPr>
              <a:stCxn id="45" idx="3"/>
              <a:endCxn id="44"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1">
              <a:extLst>
                <a:ext uri="{FF2B5EF4-FFF2-40B4-BE49-F238E27FC236}">
                  <a16:creationId xmlns:a16="http://schemas.microsoft.com/office/drawing/2014/main" id="{542EFD4C-D408-47DF-8C51-083143E07CEA}"/>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54" name="文本框 52">
              <a:extLst>
                <a:ext uri="{FF2B5EF4-FFF2-40B4-BE49-F238E27FC236}">
                  <a16:creationId xmlns:a16="http://schemas.microsoft.com/office/drawing/2014/main" id="{C70373A5-B2E3-49DA-9511-B60F1C27026D}"/>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55" name="直接箭头连接符 53">
              <a:extLst>
                <a:ext uri="{FF2B5EF4-FFF2-40B4-BE49-F238E27FC236}">
                  <a16:creationId xmlns:a16="http://schemas.microsoft.com/office/drawing/2014/main" id="{AFDD15FE-C2BB-4420-8A33-4E8874273123}"/>
                </a:ext>
              </a:extLst>
            </p:cNvPr>
            <p:cNvCxnSpPr>
              <a:stCxn id="44" idx="6"/>
              <a:endCxn id="54"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4">
              <a:extLst>
                <a:ext uri="{FF2B5EF4-FFF2-40B4-BE49-F238E27FC236}">
                  <a16:creationId xmlns:a16="http://schemas.microsoft.com/office/drawing/2014/main" id="{11F4D52D-EB00-4229-B057-8FCF868189BA}"/>
                </a:ext>
              </a:extLst>
            </p:cNvPr>
            <p:cNvCxnSpPr>
              <a:stCxn id="43" idx="6"/>
              <a:endCxn id="53"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7">
              <a:extLst>
                <a:ext uri="{FF2B5EF4-FFF2-40B4-BE49-F238E27FC236}">
                  <a16:creationId xmlns:a16="http://schemas.microsoft.com/office/drawing/2014/main" id="{28B5E5C3-90F6-4B5E-9060-2D98DFA4E3B9}"/>
                </a:ext>
              </a:extLst>
            </p:cNvPr>
            <p:cNvCxnSpPr>
              <a:stCxn id="53" idx="0"/>
              <a:endCxn id="45"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8">
              <a:extLst>
                <a:ext uri="{FF2B5EF4-FFF2-40B4-BE49-F238E27FC236}">
                  <a16:creationId xmlns:a16="http://schemas.microsoft.com/office/drawing/2014/main" id="{93126E90-792D-4217-A5AD-6FC2BFDE4F72}"/>
                </a:ext>
              </a:extLst>
            </p:cNvPr>
            <p:cNvCxnSpPr>
              <a:stCxn id="54" idx="2"/>
              <a:endCxn id="46"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文本框 59">
              <a:extLst>
                <a:ext uri="{FF2B5EF4-FFF2-40B4-BE49-F238E27FC236}">
                  <a16:creationId xmlns:a16="http://schemas.microsoft.com/office/drawing/2014/main" id="{2F0E9CA7-059C-418E-856B-753AD1ADEB31}"/>
                </a:ext>
              </a:extLst>
            </p:cNvPr>
            <p:cNvSpPr txBox="1"/>
            <p:nvPr/>
          </p:nvSpPr>
          <p:spPr>
            <a:xfrm>
              <a:off x="8104766" y="6236776"/>
              <a:ext cx="1717596" cy="256480"/>
            </a:xfrm>
            <a:prstGeom prst="rect">
              <a:avLst/>
            </a:prstGeom>
            <a:noFill/>
          </p:spPr>
          <p:txBody>
            <a:bodyPr wrap="square" rtlCol="0">
              <a:spAutoFit/>
            </a:bodyPr>
            <a:lstStyle/>
            <a:p>
              <a:r>
                <a:rPr lang="zh-CN" altLang="en-US" sz="1600" baseline="-25000" dirty="0"/>
                <a:t>（</a:t>
              </a:r>
              <a:r>
                <a:rPr lang="en-US" altLang="zh-CN" sz="1600" baseline="-25000" dirty="0"/>
                <a:t>c</a:t>
              </a:r>
              <a:r>
                <a:rPr lang="zh-CN" altLang="en-US" sz="1600" baseline="-25000" dirty="0"/>
                <a:t>）</a:t>
              </a:r>
              <a:r>
                <a:rPr lang="en-US" altLang="zh-CN" sz="1600" baseline="-25000" dirty="0"/>
                <a:t>pull</a:t>
              </a:r>
              <a:r>
                <a:rPr lang="zh-CN" altLang="en-US" sz="1600" baseline="-25000" dirty="0"/>
                <a:t>（</a:t>
              </a:r>
              <a:r>
                <a:rPr lang="en-US" altLang="zh-CN" sz="1600" baseline="-25000" dirty="0"/>
                <a:t>vertex-cut</a:t>
              </a:r>
              <a:r>
                <a:rPr lang="zh-CN" altLang="en-US" sz="1600" baseline="-25000" dirty="0"/>
                <a:t>）</a:t>
              </a:r>
            </a:p>
          </p:txBody>
        </p:sp>
        <p:cxnSp>
          <p:nvCxnSpPr>
            <p:cNvPr id="60" name="直接箭头连接符 60">
              <a:extLst>
                <a:ext uri="{FF2B5EF4-FFF2-40B4-BE49-F238E27FC236}">
                  <a16:creationId xmlns:a16="http://schemas.microsoft.com/office/drawing/2014/main" id="{C48954B8-05CC-4C0A-8894-83F1D3AFB09D}"/>
                </a:ext>
              </a:extLst>
            </p:cNvPr>
            <p:cNvCxnSpPr>
              <a:stCxn id="43"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1">
              <a:extLst>
                <a:ext uri="{FF2B5EF4-FFF2-40B4-BE49-F238E27FC236}">
                  <a16:creationId xmlns:a16="http://schemas.microsoft.com/office/drawing/2014/main" id="{6F42C1EF-E622-4965-9A62-361E7ABB4CB3}"/>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2">
              <a:extLst>
                <a:ext uri="{FF2B5EF4-FFF2-40B4-BE49-F238E27FC236}">
                  <a16:creationId xmlns:a16="http://schemas.microsoft.com/office/drawing/2014/main" id="{E1F621DA-C613-4233-A89B-38E3A7ACDBCD}"/>
                </a:ext>
              </a:extLst>
            </p:cNvPr>
            <p:cNvCxnSpPr>
              <a:stCxn id="43"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3">
              <a:extLst>
                <a:ext uri="{FF2B5EF4-FFF2-40B4-BE49-F238E27FC236}">
                  <a16:creationId xmlns:a16="http://schemas.microsoft.com/office/drawing/2014/main" id="{E899AB2C-4BAA-4221-B55E-EE324060A47A}"/>
                </a:ext>
              </a:extLst>
            </p:cNvPr>
            <p:cNvCxnSpPr>
              <a:stCxn id="44"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4">
              <a:extLst>
                <a:ext uri="{FF2B5EF4-FFF2-40B4-BE49-F238E27FC236}">
                  <a16:creationId xmlns:a16="http://schemas.microsoft.com/office/drawing/2014/main" id="{C1131CCB-1219-4D8E-8301-6FC5A47423EA}"/>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5">
              <a:extLst>
                <a:ext uri="{FF2B5EF4-FFF2-40B4-BE49-F238E27FC236}">
                  <a16:creationId xmlns:a16="http://schemas.microsoft.com/office/drawing/2014/main" id="{97D92ADC-2513-4A35-8418-085D88DAED49}"/>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6" name="文本框 66">
              <a:extLst>
                <a:ext uri="{FF2B5EF4-FFF2-40B4-BE49-F238E27FC236}">
                  <a16:creationId xmlns:a16="http://schemas.microsoft.com/office/drawing/2014/main" id="{4234CB11-F44B-4BE6-B601-4193FF6FE9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67" name="文本框 67">
              <a:extLst>
                <a:ext uri="{FF2B5EF4-FFF2-40B4-BE49-F238E27FC236}">
                  <a16:creationId xmlns:a16="http://schemas.microsoft.com/office/drawing/2014/main" id="{C510CDFF-702C-4F10-BC3D-F005FF168D21}"/>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68" name="矩形 68">
              <a:extLst>
                <a:ext uri="{FF2B5EF4-FFF2-40B4-BE49-F238E27FC236}">
                  <a16:creationId xmlns:a16="http://schemas.microsoft.com/office/drawing/2014/main" id="{5E51F4FC-55EE-499C-A5A1-47D0DDD1005F}"/>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9" name="矩形 69">
              <a:extLst>
                <a:ext uri="{FF2B5EF4-FFF2-40B4-BE49-F238E27FC236}">
                  <a16:creationId xmlns:a16="http://schemas.microsoft.com/office/drawing/2014/main" id="{1BA7C40F-4600-4A54-9DBD-8B818F347AF6}"/>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0" name="文本框 70">
              <a:extLst>
                <a:ext uri="{FF2B5EF4-FFF2-40B4-BE49-F238E27FC236}">
                  <a16:creationId xmlns:a16="http://schemas.microsoft.com/office/drawing/2014/main" id="{FC352BF5-8EAC-4C2C-BEFA-830DC695B2FC}"/>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71" name="文本框 71">
              <a:extLst>
                <a:ext uri="{FF2B5EF4-FFF2-40B4-BE49-F238E27FC236}">
                  <a16:creationId xmlns:a16="http://schemas.microsoft.com/office/drawing/2014/main" id="{ADAB7D01-10FF-4293-93D4-6C350DB0549E}"/>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72" name="文本框 72">
              <a:extLst>
                <a:ext uri="{FF2B5EF4-FFF2-40B4-BE49-F238E27FC236}">
                  <a16:creationId xmlns:a16="http://schemas.microsoft.com/office/drawing/2014/main" id="{03B6AAE3-4088-44D1-BC08-C6E527F7D232}"/>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73" name="文本框 73">
              <a:extLst>
                <a:ext uri="{FF2B5EF4-FFF2-40B4-BE49-F238E27FC236}">
                  <a16:creationId xmlns:a16="http://schemas.microsoft.com/office/drawing/2014/main" id="{63A7F58F-EBE5-41FF-938E-2F1AB8A7D137}"/>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74" name="椭圆 74">
              <a:extLst>
                <a:ext uri="{FF2B5EF4-FFF2-40B4-BE49-F238E27FC236}">
                  <a16:creationId xmlns:a16="http://schemas.microsoft.com/office/drawing/2014/main" id="{71C2A5F0-CF11-4890-91A1-DCB77AA186BA}"/>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5" name="椭圆 75">
              <a:extLst>
                <a:ext uri="{FF2B5EF4-FFF2-40B4-BE49-F238E27FC236}">
                  <a16:creationId xmlns:a16="http://schemas.microsoft.com/office/drawing/2014/main" id="{9630E289-C2EB-4E78-9297-9DCFE40C1E63}"/>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76" name="直接箭头连接符 76">
              <a:extLst>
                <a:ext uri="{FF2B5EF4-FFF2-40B4-BE49-F238E27FC236}">
                  <a16:creationId xmlns:a16="http://schemas.microsoft.com/office/drawing/2014/main" id="{D688BDF8-9F8D-4291-926E-013D98B1AA1E}"/>
                </a:ext>
              </a:extLst>
            </p:cNvPr>
            <p:cNvCxnSpPr>
              <a:stCxn id="70" idx="3"/>
              <a:endCxn id="74"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7">
              <a:extLst>
                <a:ext uri="{FF2B5EF4-FFF2-40B4-BE49-F238E27FC236}">
                  <a16:creationId xmlns:a16="http://schemas.microsoft.com/office/drawing/2014/main" id="{5DF6FE48-3C54-416F-938D-BFE71CB5072C}"/>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8">
              <a:extLst>
                <a:ext uri="{FF2B5EF4-FFF2-40B4-BE49-F238E27FC236}">
                  <a16:creationId xmlns:a16="http://schemas.microsoft.com/office/drawing/2014/main" id="{14ACFCC9-E560-428F-B664-A79549173A69}"/>
                </a:ext>
              </a:extLst>
            </p:cNvPr>
            <p:cNvCxnSpPr>
              <a:stCxn id="71" idx="3"/>
              <a:endCxn id="74"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9">
              <a:extLst>
                <a:ext uri="{FF2B5EF4-FFF2-40B4-BE49-F238E27FC236}">
                  <a16:creationId xmlns:a16="http://schemas.microsoft.com/office/drawing/2014/main" id="{A5511D1C-848E-493D-A16D-9921563FAF08}"/>
                </a:ext>
              </a:extLst>
            </p:cNvPr>
            <p:cNvCxnSpPr>
              <a:stCxn id="70" idx="3"/>
              <a:endCxn id="75"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80">
              <a:extLst>
                <a:ext uri="{FF2B5EF4-FFF2-40B4-BE49-F238E27FC236}">
                  <a16:creationId xmlns:a16="http://schemas.microsoft.com/office/drawing/2014/main" id="{7B7BAE9D-8E39-464E-81B4-985D674694C9}"/>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81" name="文本框 81">
              <a:extLst>
                <a:ext uri="{FF2B5EF4-FFF2-40B4-BE49-F238E27FC236}">
                  <a16:creationId xmlns:a16="http://schemas.microsoft.com/office/drawing/2014/main" id="{9E4CA920-A192-4129-9EB7-B6AA469E3862}"/>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82" name="直接箭头连接符 82">
              <a:extLst>
                <a:ext uri="{FF2B5EF4-FFF2-40B4-BE49-F238E27FC236}">
                  <a16:creationId xmlns:a16="http://schemas.microsoft.com/office/drawing/2014/main" id="{473FF965-2F40-475D-A1A3-1B81CF056F6F}"/>
                </a:ext>
              </a:extLst>
            </p:cNvPr>
            <p:cNvCxnSpPr>
              <a:stCxn id="75" idx="6"/>
              <a:endCxn id="81"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3">
              <a:extLst>
                <a:ext uri="{FF2B5EF4-FFF2-40B4-BE49-F238E27FC236}">
                  <a16:creationId xmlns:a16="http://schemas.microsoft.com/office/drawing/2014/main" id="{E49A1AAD-FB94-4EBD-9905-8671A74D4AD2}"/>
                </a:ext>
              </a:extLst>
            </p:cNvPr>
            <p:cNvCxnSpPr>
              <a:stCxn id="74" idx="6"/>
              <a:endCxn id="80"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6">
              <a:extLst>
                <a:ext uri="{FF2B5EF4-FFF2-40B4-BE49-F238E27FC236}">
                  <a16:creationId xmlns:a16="http://schemas.microsoft.com/office/drawing/2014/main" id="{B9281C6D-1C29-4166-B1D2-F99E1BAE0CFF}"/>
                </a:ext>
              </a:extLst>
            </p:cNvPr>
            <p:cNvCxnSpPr>
              <a:stCxn id="81" idx="2"/>
              <a:endCxn id="71"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5" name="文本框 87">
              <a:extLst>
                <a:ext uri="{FF2B5EF4-FFF2-40B4-BE49-F238E27FC236}">
                  <a16:creationId xmlns:a16="http://schemas.microsoft.com/office/drawing/2014/main" id="{DE5479BD-4BD4-4087-812C-CF16C0E64143}"/>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86" name="曲线连接符 88">
              <a:extLst>
                <a:ext uri="{FF2B5EF4-FFF2-40B4-BE49-F238E27FC236}">
                  <a16:creationId xmlns:a16="http://schemas.microsoft.com/office/drawing/2014/main" id="{17A41302-C4F9-48D9-A875-A789D2804CBE}"/>
                </a:ext>
              </a:extLst>
            </p:cNvPr>
            <p:cNvCxnSpPr>
              <a:stCxn id="69" idx="0"/>
              <a:endCxn id="68"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87" name="文本框 90">
            <a:extLst>
              <a:ext uri="{FF2B5EF4-FFF2-40B4-BE49-F238E27FC236}">
                <a16:creationId xmlns:a16="http://schemas.microsoft.com/office/drawing/2014/main" id="{357A0036-2939-4695-89F9-BB1CD2B710F8}"/>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88" name="椭圆 91">
            <a:extLst>
              <a:ext uri="{FF2B5EF4-FFF2-40B4-BE49-F238E27FC236}">
                <a16:creationId xmlns:a16="http://schemas.microsoft.com/office/drawing/2014/main" id="{1C59D14D-F482-4FBF-8C6A-E141E61A796E}"/>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9" name="椭圆 92">
            <a:extLst>
              <a:ext uri="{FF2B5EF4-FFF2-40B4-BE49-F238E27FC236}">
                <a16:creationId xmlns:a16="http://schemas.microsoft.com/office/drawing/2014/main" id="{F171FFC5-263C-4C10-99F5-30DD1160775B}"/>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0" name="文本框 93">
            <a:extLst>
              <a:ext uri="{FF2B5EF4-FFF2-40B4-BE49-F238E27FC236}">
                <a16:creationId xmlns:a16="http://schemas.microsoft.com/office/drawing/2014/main" id="{F01E18E8-1DA8-4FCB-A2AC-AB90EF4C8CD3}"/>
              </a:ext>
            </a:extLst>
          </p:cNvPr>
          <p:cNvSpPr txBox="1"/>
          <p:nvPr/>
        </p:nvSpPr>
        <p:spPr>
          <a:xfrm>
            <a:off x="8945480" y="218984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cxnSp>
        <p:nvCxnSpPr>
          <p:cNvPr id="91" name="直接箭头连接符 94">
            <a:extLst>
              <a:ext uri="{FF2B5EF4-FFF2-40B4-BE49-F238E27FC236}">
                <a16:creationId xmlns:a16="http://schemas.microsoft.com/office/drawing/2014/main" id="{9D3B22FF-886E-4578-9724-764386963A97}"/>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5">
            <a:extLst>
              <a:ext uri="{FF2B5EF4-FFF2-40B4-BE49-F238E27FC236}">
                <a16:creationId xmlns:a16="http://schemas.microsoft.com/office/drawing/2014/main" id="{8C975357-13E1-44CD-BF23-71DC801259F7}"/>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93" name="文本框 96">
            <a:extLst>
              <a:ext uri="{FF2B5EF4-FFF2-40B4-BE49-F238E27FC236}">
                <a16:creationId xmlns:a16="http://schemas.microsoft.com/office/drawing/2014/main" id="{ABEBA2B2-3D65-47EC-858D-CBA0FDDEE1F8}"/>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94" name="文本框 97">
            <a:extLst>
              <a:ext uri="{FF2B5EF4-FFF2-40B4-BE49-F238E27FC236}">
                <a16:creationId xmlns:a16="http://schemas.microsoft.com/office/drawing/2014/main" id="{EE01D7A6-D6B1-425C-957F-6B168843671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95" name="文本框 98">
            <a:extLst>
              <a:ext uri="{FF2B5EF4-FFF2-40B4-BE49-F238E27FC236}">
                <a16:creationId xmlns:a16="http://schemas.microsoft.com/office/drawing/2014/main" id="{A1486864-3097-4994-AE16-7C98917A0359}"/>
              </a:ext>
            </a:extLst>
          </p:cNvPr>
          <p:cNvSpPr txBox="1"/>
          <p:nvPr/>
        </p:nvSpPr>
        <p:spPr>
          <a:xfrm>
            <a:off x="9875118" y="1752965"/>
            <a:ext cx="3495441" cy="338554"/>
          </a:xfrm>
          <a:prstGeom prst="rect">
            <a:avLst/>
          </a:prstGeom>
          <a:noFill/>
        </p:spPr>
        <p:txBody>
          <a:bodyPr wrap="square" rtlCol="0">
            <a:spAutoFit/>
          </a:bodyPr>
          <a:lstStyle/>
          <a:p>
            <a:r>
              <a:rPr lang="en-US" altLang="zh-CN" sz="2400" baseline="-25000" dirty="0"/>
              <a:t>combine/concatenate</a:t>
            </a:r>
          </a:p>
        </p:txBody>
      </p:sp>
      <p:sp>
        <p:nvSpPr>
          <p:cNvPr id="96" name="文本框 99">
            <a:extLst>
              <a:ext uri="{FF2B5EF4-FFF2-40B4-BE49-F238E27FC236}">
                <a16:creationId xmlns:a16="http://schemas.microsoft.com/office/drawing/2014/main" id="{08822039-1324-4BC7-8843-860C61950534}"/>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99" name="图片 98">
            <a:extLst>
              <a:ext uri="{FF2B5EF4-FFF2-40B4-BE49-F238E27FC236}">
                <a16:creationId xmlns:a16="http://schemas.microsoft.com/office/drawing/2014/main" id="{621E13D3-F4F9-4C1A-A2D0-1AAE6B294CCD}"/>
              </a:ext>
            </a:extLst>
          </p:cNvPr>
          <p:cNvPicPr>
            <a:picLocks noChangeAspect="1"/>
          </p:cNvPicPr>
          <p:nvPr/>
        </p:nvPicPr>
        <p:blipFill>
          <a:blip r:embed="rId2"/>
          <a:stretch>
            <a:fillRect/>
          </a:stretch>
        </p:blipFill>
        <p:spPr>
          <a:xfrm>
            <a:off x="475192" y="3824031"/>
            <a:ext cx="6897734" cy="2609957"/>
          </a:xfrm>
          <a:prstGeom prst="rect">
            <a:avLst/>
          </a:prstGeom>
        </p:spPr>
      </p:pic>
      <p:sp>
        <p:nvSpPr>
          <p:cNvPr id="4" name="灯片编号占位符 3">
            <a:extLst>
              <a:ext uri="{FF2B5EF4-FFF2-40B4-BE49-F238E27FC236}">
                <a16:creationId xmlns:a16="http://schemas.microsoft.com/office/drawing/2014/main" id="{EE8D12EB-F66B-B648-949C-383D1867075C}"/>
              </a:ext>
            </a:extLst>
          </p:cNvPr>
          <p:cNvSpPr>
            <a:spLocks noGrp="1"/>
          </p:cNvSpPr>
          <p:nvPr>
            <p:ph type="sldNum" sz="quarter" idx="12"/>
          </p:nvPr>
        </p:nvSpPr>
        <p:spPr/>
        <p:txBody>
          <a:bodyPr/>
          <a:lstStyle/>
          <a:p>
            <a:fld id="{B13F0FA4-29F4-4B1D-A16B-0D7169EBD889}" type="slidenum">
              <a:rPr lang="en-US" smtClean="0"/>
              <a:t>76</a:t>
            </a:fld>
            <a:endParaRPr lang="en-US" dirty="0"/>
          </a:p>
        </p:txBody>
      </p:sp>
    </p:spTree>
    <p:extLst>
      <p:ext uri="{BB962C8B-B14F-4D97-AF65-F5344CB8AC3E}">
        <p14:creationId xmlns:p14="http://schemas.microsoft.com/office/powerpoint/2010/main" val="2396046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0D2B-6124-4621-A8FF-723D4D54EE6F}"/>
              </a:ext>
            </a:extLst>
          </p:cNvPr>
          <p:cNvSpPr>
            <a:spLocks noGrp="1"/>
          </p:cNvSpPr>
          <p:nvPr>
            <p:ph type="title"/>
          </p:nvPr>
        </p:nvSpPr>
        <p:spPr/>
        <p:txBody>
          <a:bodyPr/>
          <a:lstStyle/>
          <a:p>
            <a:r>
              <a:rPr lang="zh-CN" altLang="en-US" dirty="0"/>
              <a:t>计算和通信</a:t>
            </a:r>
            <a:endParaRPr lang="en-US" dirty="0"/>
          </a:p>
        </p:txBody>
      </p:sp>
      <p:sp>
        <p:nvSpPr>
          <p:cNvPr id="3" name="Content Placeholder 2">
            <a:extLst>
              <a:ext uri="{FF2B5EF4-FFF2-40B4-BE49-F238E27FC236}">
                <a16:creationId xmlns:a16="http://schemas.microsoft.com/office/drawing/2014/main" id="{21212C61-5A20-42EA-80D2-C0B8BEB13FCD}"/>
              </a:ext>
            </a:extLst>
          </p:cNvPr>
          <p:cNvSpPr>
            <a:spLocks noGrp="1"/>
          </p:cNvSpPr>
          <p:nvPr>
            <p:ph idx="1"/>
          </p:nvPr>
        </p:nvSpPr>
        <p:spPr>
          <a:xfrm>
            <a:off x="680484" y="1160756"/>
            <a:ext cx="6764972" cy="2704111"/>
          </a:xfrm>
        </p:spPr>
        <p:txBody>
          <a:bodyPr/>
          <a:lstStyle/>
          <a:p>
            <a:r>
              <a:rPr lang="zh-CN" altLang="en-US" dirty="0"/>
              <a:t>消息交互模式</a:t>
            </a:r>
            <a:endParaRPr lang="en-US" altLang="zh-CN" dirty="0"/>
          </a:p>
          <a:p>
            <a:pPr lvl="1"/>
            <a:r>
              <a:rPr lang="en-US" altLang="zh-CN" b="1" dirty="0">
                <a:solidFill>
                  <a:srgbClr val="C00000"/>
                </a:solidFill>
              </a:rPr>
              <a:t>pull</a:t>
            </a:r>
            <a:r>
              <a:rPr lang="zh-CN" altLang="en-US" b="1" dirty="0">
                <a:solidFill>
                  <a:srgbClr val="C00000"/>
                </a:solidFill>
              </a:rPr>
              <a:t>模式</a:t>
            </a:r>
            <a:r>
              <a:rPr lang="zh-CN" altLang="en-US" dirty="0">
                <a:solidFill>
                  <a:srgbClr val="C00000"/>
                </a:solidFill>
              </a:rPr>
              <a:t>：</a:t>
            </a:r>
            <a:r>
              <a:rPr lang="zh-CN" altLang="en-US" dirty="0"/>
              <a:t>以目的定点为中心的一种消息推送机制，即各任务遍历目的顶点，根据入边相对应的源顶点请求消息数据</a:t>
            </a:r>
            <a:endParaRPr lang="en-US" altLang="zh-CN" dirty="0"/>
          </a:p>
          <a:p>
            <a:pPr lvl="1"/>
            <a:r>
              <a:rPr lang="zh-CN" altLang="en-US" b="1" dirty="0">
                <a:solidFill>
                  <a:srgbClr val="0000FF"/>
                </a:solidFill>
              </a:rPr>
              <a:t>冗余计算，特别是对已经收敛的点</a:t>
            </a:r>
            <a:endParaRPr lang="en-US" altLang="zh-CN" b="1" dirty="0">
              <a:solidFill>
                <a:srgbClr val="0000FF"/>
              </a:solidFill>
            </a:endParaRPr>
          </a:p>
          <a:p>
            <a:pPr lvl="1"/>
            <a:r>
              <a:rPr lang="zh-CN" altLang="en-US" b="1" dirty="0">
                <a:solidFill>
                  <a:srgbClr val="0000FF"/>
                </a:solidFill>
              </a:rPr>
              <a:t>无数据冲突</a:t>
            </a:r>
            <a:endParaRPr lang="en-US" altLang="zh-CN" b="1" dirty="0">
              <a:solidFill>
                <a:srgbClr val="0000FF"/>
              </a:solidFill>
            </a:endParaRPr>
          </a:p>
        </p:txBody>
      </p:sp>
      <p:grpSp>
        <p:nvGrpSpPr>
          <p:cNvPr id="192" name="Group 96">
            <a:extLst>
              <a:ext uri="{FF2B5EF4-FFF2-40B4-BE49-F238E27FC236}">
                <a16:creationId xmlns:a16="http://schemas.microsoft.com/office/drawing/2014/main" id="{07327677-FFBF-418E-9C71-D2972F55D4D4}"/>
              </a:ext>
            </a:extLst>
          </p:cNvPr>
          <p:cNvGrpSpPr/>
          <p:nvPr/>
        </p:nvGrpSpPr>
        <p:grpSpPr>
          <a:xfrm>
            <a:off x="6897189" y="3149410"/>
            <a:ext cx="4965619" cy="3355196"/>
            <a:chOff x="7737728" y="3149410"/>
            <a:chExt cx="4125080" cy="3355196"/>
          </a:xfrm>
        </p:grpSpPr>
        <p:sp>
          <p:nvSpPr>
            <p:cNvPr id="193" name="矩形 2">
              <a:extLst>
                <a:ext uri="{FF2B5EF4-FFF2-40B4-BE49-F238E27FC236}">
                  <a16:creationId xmlns:a16="http://schemas.microsoft.com/office/drawing/2014/main" id="{85BE079A-4CE1-43AC-A9E9-20F4E59E4AD2}"/>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4" name="矩形 3">
              <a:extLst>
                <a:ext uri="{FF2B5EF4-FFF2-40B4-BE49-F238E27FC236}">
                  <a16:creationId xmlns:a16="http://schemas.microsoft.com/office/drawing/2014/main" id="{C30937A9-81A5-492A-B3EB-9FD60D925B6C}"/>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5" name="矩形 5">
              <a:extLst>
                <a:ext uri="{FF2B5EF4-FFF2-40B4-BE49-F238E27FC236}">
                  <a16:creationId xmlns:a16="http://schemas.microsoft.com/office/drawing/2014/main" id="{151CD5CE-04EF-4E3E-9C4C-EA0F0FAAD56D}"/>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6" name="矩形 6">
              <a:extLst>
                <a:ext uri="{FF2B5EF4-FFF2-40B4-BE49-F238E27FC236}">
                  <a16:creationId xmlns:a16="http://schemas.microsoft.com/office/drawing/2014/main" id="{FD33F69B-93B2-48C2-9132-F9959425B3E0}"/>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7" name="文本框 7">
              <a:extLst>
                <a:ext uri="{FF2B5EF4-FFF2-40B4-BE49-F238E27FC236}">
                  <a16:creationId xmlns:a16="http://schemas.microsoft.com/office/drawing/2014/main" id="{306D4C7E-30FC-4E28-8FB9-16C675EAF2BD}"/>
                </a:ext>
              </a:extLst>
            </p:cNvPr>
            <p:cNvSpPr txBox="1"/>
            <p:nvPr/>
          </p:nvSpPr>
          <p:spPr>
            <a:xfrm>
              <a:off x="7841782" y="3321174"/>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198" name="文本框 8">
              <a:extLst>
                <a:ext uri="{FF2B5EF4-FFF2-40B4-BE49-F238E27FC236}">
                  <a16:creationId xmlns:a16="http://schemas.microsoft.com/office/drawing/2014/main" id="{9838A373-CC8D-4EE1-B31C-D2E2D1F60FD4}"/>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99" name="文本框 9">
              <a:extLst>
                <a:ext uri="{FF2B5EF4-FFF2-40B4-BE49-F238E27FC236}">
                  <a16:creationId xmlns:a16="http://schemas.microsoft.com/office/drawing/2014/main" id="{7BCFCCE1-B4C7-45B4-8700-6E30DC28B1A4}"/>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0" name="文本框 10">
              <a:extLst>
                <a:ext uri="{FF2B5EF4-FFF2-40B4-BE49-F238E27FC236}">
                  <a16:creationId xmlns:a16="http://schemas.microsoft.com/office/drawing/2014/main" id="{E99CA6D2-A785-4423-93E5-6674136C392C}"/>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201" name="文本框 11">
              <a:extLst>
                <a:ext uri="{FF2B5EF4-FFF2-40B4-BE49-F238E27FC236}">
                  <a16:creationId xmlns:a16="http://schemas.microsoft.com/office/drawing/2014/main" id="{6FF41C61-724D-4055-B35B-5F7FCABA1510}"/>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2" name="文本框 12">
              <a:extLst>
                <a:ext uri="{FF2B5EF4-FFF2-40B4-BE49-F238E27FC236}">
                  <a16:creationId xmlns:a16="http://schemas.microsoft.com/office/drawing/2014/main" id="{BF587C66-F7C1-4524-A535-98CABB976584}"/>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03" name="椭圆 13">
              <a:extLst>
                <a:ext uri="{FF2B5EF4-FFF2-40B4-BE49-F238E27FC236}">
                  <a16:creationId xmlns:a16="http://schemas.microsoft.com/office/drawing/2014/main" id="{756E748A-DC23-4559-B124-57D39E226F2E}"/>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4" name="椭圆 14">
              <a:extLst>
                <a:ext uri="{FF2B5EF4-FFF2-40B4-BE49-F238E27FC236}">
                  <a16:creationId xmlns:a16="http://schemas.microsoft.com/office/drawing/2014/main" id="{A345AEF1-8A8A-40D3-AE99-1C3D24C04C5E}"/>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05" name="直接箭头连接符 15">
              <a:extLst>
                <a:ext uri="{FF2B5EF4-FFF2-40B4-BE49-F238E27FC236}">
                  <a16:creationId xmlns:a16="http://schemas.microsoft.com/office/drawing/2014/main" id="{06D2B4ED-C536-4B25-8BAE-769078A87E2B}"/>
                </a:ext>
              </a:extLst>
            </p:cNvPr>
            <p:cNvCxnSpPr>
              <a:stCxn id="197" idx="3"/>
              <a:endCxn id="203"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16">
              <a:extLst>
                <a:ext uri="{FF2B5EF4-FFF2-40B4-BE49-F238E27FC236}">
                  <a16:creationId xmlns:a16="http://schemas.microsoft.com/office/drawing/2014/main" id="{A6A5F189-8B4B-4B93-BFB8-842BF48A7055}"/>
                </a:ext>
              </a:extLst>
            </p:cNvPr>
            <p:cNvCxnSpPr>
              <a:cxnSpLocks/>
              <a:endCxn id="204"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17">
              <a:extLst>
                <a:ext uri="{FF2B5EF4-FFF2-40B4-BE49-F238E27FC236}">
                  <a16:creationId xmlns:a16="http://schemas.microsoft.com/office/drawing/2014/main" id="{4C79E711-3FF5-46D5-8C17-2E4BB0080E3E}"/>
                </a:ext>
              </a:extLst>
            </p:cNvPr>
            <p:cNvCxnSpPr>
              <a:stCxn id="198" idx="3"/>
              <a:endCxn id="203"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18">
              <a:extLst>
                <a:ext uri="{FF2B5EF4-FFF2-40B4-BE49-F238E27FC236}">
                  <a16:creationId xmlns:a16="http://schemas.microsoft.com/office/drawing/2014/main" id="{B57ECD19-2F70-4424-8049-73DCA1BCC51F}"/>
                </a:ext>
              </a:extLst>
            </p:cNvPr>
            <p:cNvCxnSpPr>
              <a:stCxn id="197" idx="3"/>
              <a:endCxn id="204"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文本框 19">
              <a:extLst>
                <a:ext uri="{FF2B5EF4-FFF2-40B4-BE49-F238E27FC236}">
                  <a16:creationId xmlns:a16="http://schemas.microsoft.com/office/drawing/2014/main" id="{4785D856-D3CA-4862-B0BC-49A6A720F1D7}"/>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10" name="文本框 20">
              <a:extLst>
                <a:ext uri="{FF2B5EF4-FFF2-40B4-BE49-F238E27FC236}">
                  <a16:creationId xmlns:a16="http://schemas.microsoft.com/office/drawing/2014/main" id="{6480A21A-B0D8-4596-A2D6-D71B05015119}"/>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11" name="文本框 21">
              <a:extLst>
                <a:ext uri="{FF2B5EF4-FFF2-40B4-BE49-F238E27FC236}">
                  <a16:creationId xmlns:a16="http://schemas.microsoft.com/office/drawing/2014/main" id="{4A3F2790-5524-46BB-895F-A3FCED11F890}"/>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12" name="文本框 22">
              <a:extLst>
                <a:ext uri="{FF2B5EF4-FFF2-40B4-BE49-F238E27FC236}">
                  <a16:creationId xmlns:a16="http://schemas.microsoft.com/office/drawing/2014/main" id="{B31516AB-FDDA-4FA6-BBF5-530D48267B99}"/>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13" name="椭圆 23">
              <a:extLst>
                <a:ext uri="{FF2B5EF4-FFF2-40B4-BE49-F238E27FC236}">
                  <a16:creationId xmlns:a16="http://schemas.microsoft.com/office/drawing/2014/main" id="{AAD0D515-24DC-46FB-A212-38868C897498}"/>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4" name="椭圆 24">
              <a:extLst>
                <a:ext uri="{FF2B5EF4-FFF2-40B4-BE49-F238E27FC236}">
                  <a16:creationId xmlns:a16="http://schemas.microsoft.com/office/drawing/2014/main" id="{12933E79-6BA1-4FE2-A08B-9E31C668D563}"/>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15" name="直接箭头连接符 25">
              <a:extLst>
                <a:ext uri="{FF2B5EF4-FFF2-40B4-BE49-F238E27FC236}">
                  <a16:creationId xmlns:a16="http://schemas.microsoft.com/office/drawing/2014/main" id="{C599A107-A1EE-4279-990B-6AED624EDF56}"/>
                </a:ext>
              </a:extLst>
            </p:cNvPr>
            <p:cNvCxnSpPr>
              <a:stCxn id="209" idx="3"/>
              <a:endCxn id="213"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6">
              <a:extLst>
                <a:ext uri="{FF2B5EF4-FFF2-40B4-BE49-F238E27FC236}">
                  <a16:creationId xmlns:a16="http://schemas.microsoft.com/office/drawing/2014/main" id="{235553D1-9F10-4629-9461-5391A873ADBB}"/>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7">
              <a:extLst>
                <a:ext uri="{FF2B5EF4-FFF2-40B4-BE49-F238E27FC236}">
                  <a16:creationId xmlns:a16="http://schemas.microsoft.com/office/drawing/2014/main" id="{6A889347-50D5-4B8E-B97F-EFB12579AD54}"/>
                </a:ext>
              </a:extLst>
            </p:cNvPr>
            <p:cNvCxnSpPr>
              <a:stCxn id="210" idx="3"/>
              <a:endCxn id="213"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8">
              <a:extLst>
                <a:ext uri="{FF2B5EF4-FFF2-40B4-BE49-F238E27FC236}">
                  <a16:creationId xmlns:a16="http://schemas.microsoft.com/office/drawing/2014/main" id="{667CAA79-0BF7-464A-ADC7-398CF4CB29C6}"/>
                </a:ext>
              </a:extLst>
            </p:cNvPr>
            <p:cNvCxnSpPr>
              <a:stCxn id="209" idx="3"/>
              <a:endCxn id="214"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文本框 29">
              <a:extLst>
                <a:ext uri="{FF2B5EF4-FFF2-40B4-BE49-F238E27FC236}">
                  <a16:creationId xmlns:a16="http://schemas.microsoft.com/office/drawing/2014/main" id="{400770C1-ED00-47D5-A9BB-741C1549CB8A}"/>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20" name="文本框 30">
              <a:extLst>
                <a:ext uri="{FF2B5EF4-FFF2-40B4-BE49-F238E27FC236}">
                  <a16:creationId xmlns:a16="http://schemas.microsoft.com/office/drawing/2014/main" id="{D440C4D8-C4DA-4582-B04C-D2A668FA5CDE}"/>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21" name="直接箭头连接符 31">
              <a:extLst>
                <a:ext uri="{FF2B5EF4-FFF2-40B4-BE49-F238E27FC236}">
                  <a16:creationId xmlns:a16="http://schemas.microsoft.com/office/drawing/2014/main" id="{05DDC4D0-545D-493A-AE65-DA1772E42DD2}"/>
                </a:ext>
              </a:extLst>
            </p:cNvPr>
            <p:cNvCxnSpPr>
              <a:stCxn id="214" idx="6"/>
              <a:endCxn id="220"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直接箭头连接符 32">
              <a:extLst>
                <a:ext uri="{FF2B5EF4-FFF2-40B4-BE49-F238E27FC236}">
                  <a16:creationId xmlns:a16="http://schemas.microsoft.com/office/drawing/2014/main" id="{D6267B0C-FC9D-4B2C-B29C-CBEA6ECFAB03}"/>
                </a:ext>
              </a:extLst>
            </p:cNvPr>
            <p:cNvCxnSpPr>
              <a:stCxn id="213" idx="6"/>
              <a:endCxn id="219"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直接箭头连接符 33">
              <a:extLst>
                <a:ext uri="{FF2B5EF4-FFF2-40B4-BE49-F238E27FC236}">
                  <a16:creationId xmlns:a16="http://schemas.microsoft.com/office/drawing/2014/main" id="{A892F53F-7250-4EE2-9BEA-3D5E43FD270F}"/>
                </a:ext>
              </a:extLst>
            </p:cNvPr>
            <p:cNvCxnSpPr>
              <a:stCxn id="220" idx="1"/>
              <a:endCxn id="209"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4" name="直接箭头连接符 34">
              <a:extLst>
                <a:ext uri="{FF2B5EF4-FFF2-40B4-BE49-F238E27FC236}">
                  <a16:creationId xmlns:a16="http://schemas.microsoft.com/office/drawing/2014/main" id="{4FACA53D-9348-441A-8511-17857B21DBAE}"/>
                </a:ext>
              </a:extLst>
            </p:cNvPr>
            <p:cNvCxnSpPr>
              <a:stCxn id="219" idx="1"/>
              <a:endCxn id="210"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5" name="曲线连接符 35">
              <a:extLst>
                <a:ext uri="{FF2B5EF4-FFF2-40B4-BE49-F238E27FC236}">
                  <a16:creationId xmlns:a16="http://schemas.microsoft.com/office/drawing/2014/main" id="{2ABE7A6D-F027-40D4-9AA8-8191AE3EFA1A}"/>
                </a:ext>
              </a:extLst>
            </p:cNvPr>
            <p:cNvCxnSpPr>
              <a:stCxn id="219" idx="0"/>
              <a:endCxn id="209"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6" name="曲线连接符 36">
              <a:extLst>
                <a:ext uri="{FF2B5EF4-FFF2-40B4-BE49-F238E27FC236}">
                  <a16:creationId xmlns:a16="http://schemas.microsoft.com/office/drawing/2014/main" id="{2D6B7511-AFA9-4ED8-93B8-2AE241409364}"/>
                </a:ext>
              </a:extLst>
            </p:cNvPr>
            <p:cNvCxnSpPr>
              <a:stCxn id="220" idx="2"/>
              <a:endCxn id="210"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27" name="文本框 37">
              <a:extLst>
                <a:ext uri="{FF2B5EF4-FFF2-40B4-BE49-F238E27FC236}">
                  <a16:creationId xmlns:a16="http://schemas.microsoft.com/office/drawing/2014/main" id="{0FDB3DBA-FC8D-49DA-9A0C-C64746693885}"/>
                </a:ext>
              </a:extLst>
            </p:cNvPr>
            <p:cNvSpPr txBox="1"/>
            <p:nvPr/>
          </p:nvSpPr>
          <p:spPr>
            <a:xfrm>
              <a:off x="8164633" y="4434993"/>
              <a:ext cx="782539" cy="420628"/>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228" name="文本框 38">
              <a:extLst>
                <a:ext uri="{FF2B5EF4-FFF2-40B4-BE49-F238E27FC236}">
                  <a16:creationId xmlns:a16="http://schemas.microsoft.com/office/drawing/2014/main" id="{3A5100C6-FFCC-4A23-A888-737E9CEFD2D1}"/>
                </a:ext>
              </a:extLst>
            </p:cNvPr>
            <p:cNvSpPr txBox="1"/>
            <p:nvPr/>
          </p:nvSpPr>
          <p:spPr>
            <a:xfrm>
              <a:off x="10569979" y="4434993"/>
              <a:ext cx="729800" cy="420628"/>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229" name="矩形 39">
              <a:extLst>
                <a:ext uri="{FF2B5EF4-FFF2-40B4-BE49-F238E27FC236}">
                  <a16:creationId xmlns:a16="http://schemas.microsoft.com/office/drawing/2014/main" id="{9E71AF9E-9442-4733-8372-AC69E660E471}"/>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0" name="矩形 40">
              <a:extLst>
                <a:ext uri="{FF2B5EF4-FFF2-40B4-BE49-F238E27FC236}">
                  <a16:creationId xmlns:a16="http://schemas.microsoft.com/office/drawing/2014/main" id="{9550D5A7-5539-491F-8F47-F84CC210B72C}"/>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1" name="椭圆 45">
              <a:extLst>
                <a:ext uri="{FF2B5EF4-FFF2-40B4-BE49-F238E27FC236}">
                  <a16:creationId xmlns:a16="http://schemas.microsoft.com/office/drawing/2014/main" id="{6C0BC36A-7BAC-4D6E-A592-0AA846ADF7A0}"/>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2" name="椭圆 46">
              <a:extLst>
                <a:ext uri="{FF2B5EF4-FFF2-40B4-BE49-F238E27FC236}">
                  <a16:creationId xmlns:a16="http://schemas.microsoft.com/office/drawing/2014/main" id="{C56DA6D3-E415-4369-8885-6A7D08C7FB1A}"/>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3" name="文本框 41">
              <a:extLst>
                <a:ext uri="{FF2B5EF4-FFF2-40B4-BE49-F238E27FC236}">
                  <a16:creationId xmlns:a16="http://schemas.microsoft.com/office/drawing/2014/main" id="{B20ABEB7-DD70-47FD-B880-1E811C0F950A}"/>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34" name="文本框 42">
              <a:extLst>
                <a:ext uri="{FF2B5EF4-FFF2-40B4-BE49-F238E27FC236}">
                  <a16:creationId xmlns:a16="http://schemas.microsoft.com/office/drawing/2014/main" id="{E2AB1F56-A756-476F-AC0E-A3D75DC2296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5" name="文本框 43">
              <a:extLst>
                <a:ext uri="{FF2B5EF4-FFF2-40B4-BE49-F238E27FC236}">
                  <a16:creationId xmlns:a16="http://schemas.microsoft.com/office/drawing/2014/main" id="{C6455844-DFAA-4EC2-AA68-42C2E795B864}"/>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36" name="文本框 44">
              <a:extLst>
                <a:ext uri="{FF2B5EF4-FFF2-40B4-BE49-F238E27FC236}">
                  <a16:creationId xmlns:a16="http://schemas.microsoft.com/office/drawing/2014/main" id="{D28A1B34-EEC7-446A-AA9E-161139651CF8}"/>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37" name="直接箭头连接符 47">
              <a:extLst>
                <a:ext uri="{FF2B5EF4-FFF2-40B4-BE49-F238E27FC236}">
                  <a16:creationId xmlns:a16="http://schemas.microsoft.com/office/drawing/2014/main" id="{E20AB5E9-1058-461A-ABF9-22B1F589F4C6}"/>
                </a:ext>
              </a:extLst>
            </p:cNvPr>
            <p:cNvCxnSpPr>
              <a:stCxn id="233" idx="3"/>
              <a:endCxn id="231"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48">
              <a:extLst>
                <a:ext uri="{FF2B5EF4-FFF2-40B4-BE49-F238E27FC236}">
                  <a16:creationId xmlns:a16="http://schemas.microsoft.com/office/drawing/2014/main" id="{3EF2B833-0D96-4692-A38D-B22423DF2964}"/>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49">
              <a:extLst>
                <a:ext uri="{FF2B5EF4-FFF2-40B4-BE49-F238E27FC236}">
                  <a16:creationId xmlns:a16="http://schemas.microsoft.com/office/drawing/2014/main" id="{2875D7F5-DBB8-450C-86A2-F2D39C2B4C0B}"/>
                </a:ext>
              </a:extLst>
            </p:cNvPr>
            <p:cNvCxnSpPr>
              <a:stCxn id="234" idx="3"/>
              <a:endCxn id="231"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50">
              <a:extLst>
                <a:ext uri="{FF2B5EF4-FFF2-40B4-BE49-F238E27FC236}">
                  <a16:creationId xmlns:a16="http://schemas.microsoft.com/office/drawing/2014/main" id="{B8E0F4E2-73EE-4A92-8293-4341B723BF5B}"/>
                </a:ext>
              </a:extLst>
            </p:cNvPr>
            <p:cNvCxnSpPr>
              <a:stCxn id="233" idx="3"/>
              <a:endCxn id="232"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1" name="文本框 51">
              <a:extLst>
                <a:ext uri="{FF2B5EF4-FFF2-40B4-BE49-F238E27FC236}">
                  <a16:creationId xmlns:a16="http://schemas.microsoft.com/office/drawing/2014/main" id="{4C6381AB-2555-4437-9A23-685350F28691}"/>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2" name="文本框 52">
              <a:extLst>
                <a:ext uri="{FF2B5EF4-FFF2-40B4-BE49-F238E27FC236}">
                  <a16:creationId xmlns:a16="http://schemas.microsoft.com/office/drawing/2014/main" id="{82C43DE5-4B48-446E-9D7E-B4CFD921B7E1}"/>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43" name="直接箭头连接符 53">
              <a:extLst>
                <a:ext uri="{FF2B5EF4-FFF2-40B4-BE49-F238E27FC236}">
                  <a16:creationId xmlns:a16="http://schemas.microsoft.com/office/drawing/2014/main" id="{80C1AF27-43A3-435C-BAF3-4BC30DED3A57}"/>
                </a:ext>
              </a:extLst>
            </p:cNvPr>
            <p:cNvCxnSpPr>
              <a:stCxn id="232" idx="6"/>
              <a:endCxn id="242"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4" name="直接箭头连接符 54">
              <a:extLst>
                <a:ext uri="{FF2B5EF4-FFF2-40B4-BE49-F238E27FC236}">
                  <a16:creationId xmlns:a16="http://schemas.microsoft.com/office/drawing/2014/main" id="{DFE37796-6B05-4078-B93D-9ADADD71D425}"/>
                </a:ext>
              </a:extLst>
            </p:cNvPr>
            <p:cNvCxnSpPr>
              <a:stCxn id="231" idx="6"/>
              <a:endCxn id="241"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5" name="曲线连接符 57">
              <a:extLst>
                <a:ext uri="{FF2B5EF4-FFF2-40B4-BE49-F238E27FC236}">
                  <a16:creationId xmlns:a16="http://schemas.microsoft.com/office/drawing/2014/main" id="{3DB04105-B609-4732-AC92-249EEB7A845B}"/>
                </a:ext>
              </a:extLst>
            </p:cNvPr>
            <p:cNvCxnSpPr>
              <a:stCxn id="241" idx="0"/>
              <a:endCxn id="233"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6" name="曲线连接符 58">
              <a:extLst>
                <a:ext uri="{FF2B5EF4-FFF2-40B4-BE49-F238E27FC236}">
                  <a16:creationId xmlns:a16="http://schemas.microsoft.com/office/drawing/2014/main" id="{9B0EA5DD-DCBA-44CA-AE70-8A96776B7B20}"/>
                </a:ext>
              </a:extLst>
            </p:cNvPr>
            <p:cNvCxnSpPr>
              <a:stCxn id="242" idx="2"/>
              <a:endCxn id="234"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7" name="文本框 59">
              <a:extLst>
                <a:ext uri="{FF2B5EF4-FFF2-40B4-BE49-F238E27FC236}">
                  <a16:creationId xmlns:a16="http://schemas.microsoft.com/office/drawing/2014/main" id="{5E16701D-EEDC-4A2C-AC0B-F94E6773E123}"/>
                </a:ext>
              </a:extLst>
            </p:cNvPr>
            <p:cNvSpPr txBox="1"/>
            <p:nvPr/>
          </p:nvSpPr>
          <p:spPr>
            <a:xfrm>
              <a:off x="8315724" y="6236776"/>
              <a:ext cx="1506638" cy="256480"/>
            </a:xfrm>
            <a:prstGeom prst="rect">
              <a:avLst/>
            </a:prstGeom>
            <a:noFill/>
          </p:spPr>
          <p:txBody>
            <a:bodyPr wrap="square" rtlCol="0">
              <a:spAutoFit/>
            </a:bodyPr>
            <a:lstStyle/>
            <a:p>
              <a:r>
                <a:rPr lang="zh-CN" altLang="en-US" sz="1600" baseline="-25000"/>
                <a:t>（</a:t>
              </a:r>
              <a:r>
                <a:rPr lang="en-US" altLang="zh-CN" sz="1600" baseline="-25000"/>
                <a:t>c</a:t>
              </a:r>
              <a:r>
                <a:rPr lang="zh-CN" altLang="en-US" sz="1600" baseline="-25000"/>
                <a:t>）</a:t>
              </a:r>
              <a:r>
                <a:rPr lang="en-US" altLang="zh-CN" sz="1600" baseline="-25000"/>
                <a:t>pull</a:t>
              </a:r>
              <a:r>
                <a:rPr lang="zh-CN" altLang="en-US" sz="1600" baseline="-25000"/>
                <a:t>（</a:t>
              </a:r>
              <a:r>
                <a:rPr lang="en-US" altLang="zh-CN" sz="1600" baseline="-25000"/>
                <a:t>vertex-cut</a:t>
              </a:r>
              <a:r>
                <a:rPr lang="zh-CN" altLang="en-US" sz="1600" baseline="-25000"/>
                <a:t>）</a:t>
              </a:r>
            </a:p>
          </p:txBody>
        </p:sp>
        <p:cxnSp>
          <p:nvCxnSpPr>
            <p:cNvPr id="248" name="直接箭头连接符 60">
              <a:extLst>
                <a:ext uri="{FF2B5EF4-FFF2-40B4-BE49-F238E27FC236}">
                  <a16:creationId xmlns:a16="http://schemas.microsoft.com/office/drawing/2014/main" id="{5D2F193C-0226-47FC-9ABA-42AB2CC093D7}"/>
                </a:ext>
              </a:extLst>
            </p:cNvPr>
            <p:cNvCxnSpPr>
              <a:stCxn id="231"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9" name="直接箭头连接符 61">
              <a:extLst>
                <a:ext uri="{FF2B5EF4-FFF2-40B4-BE49-F238E27FC236}">
                  <a16:creationId xmlns:a16="http://schemas.microsoft.com/office/drawing/2014/main" id="{D737963A-BBBB-4068-B8C7-745532A89BD4}"/>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0" name="直接箭头连接符 62">
              <a:extLst>
                <a:ext uri="{FF2B5EF4-FFF2-40B4-BE49-F238E27FC236}">
                  <a16:creationId xmlns:a16="http://schemas.microsoft.com/office/drawing/2014/main" id="{7F1E00EB-1DD5-42AF-B7A1-3E9EF1C68D8F}"/>
                </a:ext>
              </a:extLst>
            </p:cNvPr>
            <p:cNvCxnSpPr>
              <a:stCxn id="231"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63">
              <a:extLst>
                <a:ext uri="{FF2B5EF4-FFF2-40B4-BE49-F238E27FC236}">
                  <a16:creationId xmlns:a16="http://schemas.microsoft.com/office/drawing/2014/main" id="{882D58DB-BC02-46D7-A00D-4DEF52FD8E4A}"/>
                </a:ext>
              </a:extLst>
            </p:cNvPr>
            <p:cNvCxnSpPr>
              <a:stCxn id="232"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52" name="直接箭头连接符 64">
              <a:extLst>
                <a:ext uri="{FF2B5EF4-FFF2-40B4-BE49-F238E27FC236}">
                  <a16:creationId xmlns:a16="http://schemas.microsoft.com/office/drawing/2014/main" id="{1276D28D-5C91-4ACD-B302-7769F61153FD}"/>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65">
              <a:extLst>
                <a:ext uri="{FF2B5EF4-FFF2-40B4-BE49-F238E27FC236}">
                  <a16:creationId xmlns:a16="http://schemas.microsoft.com/office/drawing/2014/main" id="{0F673BC9-D9BF-4C7C-9D09-85167DDA31FF}"/>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4" name="文本框 66">
              <a:extLst>
                <a:ext uri="{FF2B5EF4-FFF2-40B4-BE49-F238E27FC236}">
                  <a16:creationId xmlns:a16="http://schemas.microsoft.com/office/drawing/2014/main" id="{507EA25B-4476-4E06-B984-8BA3813EA4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255" name="文本框 67">
              <a:extLst>
                <a:ext uri="{FF2B5EF4-FFF2-40B4-BE49-F238E27FC236}">
                  <a16:creationId xmlns:a16="http://schemas.microsoft.com/office/drawing/2014/main" id="{F774E076-0780-4AB2-A854-0699A274CE68}"/>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256" name="矩形 68">
              <a:extLst>
                <a:ext uri="{FF2B5EF4-FFF2-40B4-BE49-F238E27FC236}">
                  <a16:creationId xmlns:a16="http://schemas.microsoft.com/office/drawing/2014/main" id="{62438591-4543-40F4-861D-C4462A1E511A}"/>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7" name="矩形 69">
              <a:extLst>
                <a:ext uri="{FF2B5EF4-FFF2-40B4-BE49-F238E27FC236}">
                  <a16:creationId xmlns:a16="http://schemas.microsoft.com/office/drawing/2014/main" id="{55A58622-0EBA-43BD-8645-0553274C97B1}"/>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8" name="文本框 70">
              <a:extLst>
                <a:ext uri="{FF2B5EF4-FFF2-40B4-BE49-F238E27FC236}">
                  <a16:creationId xmlns:a16="http://schemas.microsoft.com/office/drawing/2014/main" id="{3CCDD945-68FF-48B8-B91A-763DEF7D11A9}"/>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259" name="文本框 71">
              <a:extLst>
                <a:ext uri="{FF2B5EF4-FFF2-40B4-BE49-F238E27FC236}">
                  <a16:creationId xmlns:a16="http://schemas.microsoft.com/office/drawing/2014/main" id="{FFCC34C8-AE11-4047-A174-6CF0EDEDD553}"/>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60" name="文本框 72">
              <a:extLst>
                <a:ext uri="{FF2B5EF4-FFF2-40B4-BE49-F238E27FC236}">
                  <a16:creationId xmlns:a16="http://schemas.microsoft.com/office/drawing/2014/main" id="{6682EEAF-1B19-42A7-951C-8517D94FD3E9}"/>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1" name="文本框 73">
              <a:extLst>
                <a:ext uri="{FF2B5EF4-FFF2-40B4-BE49-F238E27FC236}">
                  <a16:creationId xmlns:a16="http://schemas.microsoft.com/office/drawing/2014/main" id="{4EC3E23B-C339-4D49-9F75-881E43C0CA5F}"/>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62" name="椭圆 74">
              <a:extLst>
                <a:ext uri="{FF2B5EF4-FFF2-40B4-BE49-F238E27FC236}">
                  <a16:creationId xmlns:a16="http://schemas.microsoft.com/office/drawing/2014/main" id="{8FB9B378-F7EA-4869-B025-87BA94BAA490}"/>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3" name="椭圆 75">
              <a:extLst>
                <a:ext uri="{FF2B5EF4-FFF2-40B4-BE49-F238E27FC236}">
                  <a16:creationId xmlns:a16="http://schemas.microsoft.com/office/drawing/2014/main" id="{ED978C75-A698-4BB6-B5D6-506F03275A26}"/>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64" name="直接箭头连接符 76">
              <a:extLst>
                <a:ext uri="{FF2B5EF4-FFF2-40B4-BE49-F238E27FC236}">
                  <a16:creationId xmlns:a16="http://schemas.microsoft.com/office/drawing/2014/main" id="{0F89BC91-D622-43A7-AA31-CA3777300FBA}"/>
                </a:ext>
              </a:extLst>
            </p:cNvPr>
            <p:cNvCxnSpPr>
              <a:stCxn id="258" idx="3"/>
              <a:endCxn id="262"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77">
              <a:extLst>
                <a:ext uri="{FF2B5EF4-FFF2-40B4-BE49-F238E27FC236}">
                  <a16:creationId xmlns:a16="http://schemas.microsoft.com/office/drawing/2014/main" id="{14F95B64-A77F-4A53-A209-C98C0BDD5306}"/>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78">
              <a:extLst>
                <a:ext uri="{FF2B5EF4-FFF2-40B4-BE49-F238E27FC236}">
                  <a16:creationId xmlns:a16="http://schemas.microsoft.com/office/drawing/2014/main" id="{100E761A-159F-448B-93AC-518C5EB9F0FC}"/>
                </a:ext>
              </a:extLst>
            </p:cNvPr>
            <p:cNvCxnSpPr>
              <a:stCxn id="259" idx="3"/>
              <a:endCxn id="262"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79">
              <a:extLst>
                <a:ext uri="{FF2B5EF4-FFF2-40B4-BE49-F238E27FC236}">
                  <a16:creationId xmlns:a16="http://schemas.microsoft.com/office/drawing/2014/main" id="{A49533DA-6D0B-456B-BEDF-4822919E9CF1}"/>
                </a:ext>
              </a:extLst>
            </p:cNvPr>
            <p:cNvCxnSpPr>
              <a:stCxn id="258" idx="3"/>
              <a:endCxn id="263"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文本框 80">
              <a:extLst>
                <a:ext uri="{FF2B5EF4-FFF2-40B4-BE49-F238E27FC236}">
                  <a16:creationId xmlns:a16="http://schemas.microsoft.com/office/drawing/2014/main" id="{5CE342D8-C9DB-404C-92F9-724BDCA96C46}"/>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9" name="文本框 81">
              <a:extLst>
                <a:ext uri="{FF2B5EF4-FFF2-40B4-BE49-F238E27FC236}">
                  <a16:creationId xmlns:a16="http://schemas.microsoft.com/office/drawing/2014/main" id="{BB31B8E0-E31D-4488-BDCD-E668A2ADF1DF}"/>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70" name="直接箭头连接符 82">
              <a:extLst>
                <a:ext uri="{FF2B5EF4-FFF2-40B4-BE49-F238E27FC236}">
                  <a16:creationId xmlns:a16="http://schemas.microsoft.com/office/drawing/2014/main" id="{7E084816-3439-4920-98F9-484120181FE2}"/>
                </a:ext>
              </a:extLst>
            </p:cNvPr>
            <p:cNvCxnSpPr>
              <a:stCxn id="263" idx="6"/>
              <a:endCxn id="269"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83">
              <a:extLst>
                <a:ext uri="{FF2B5EF4-FFF2-40B4-BE49-F238E27FC236}">
                  <a16:creationId xmlns:a16="http://schemas.microsoft.com/office/drawing/2014/main" id="{F5563EE0-767B-4619-B61A-4E44526E2782}"/>
                </a:ext>
              </a:extLst>
            </p:cNvPr>
            <p:cNvCxnSpPr>
              <a:stCxn id="262" idx="6"/>
              <a:endCxn id="268"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曲线连接符 86">
              <a:extLst>
                <a:ext uri="{FF2B5EF4-FFF2-40B4-BE49-F238E27FC236}">
                  <a16:creationId xmlns:a16="http://schemas.microsoft.com/office/drawing/2014/main" id="{8F9AC894-44C2-41CF-94D7-92EF4929DF82}"/>
                </a:ext>
              </a:extLst>
            </p:cNvPr>
            <p:cNvCxnSpPr>
              <a:stCxn id="269" idx="2"/>
              <a:endCxn id="259"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3" name="文本框 87">
              <a:extLst>
                <a:ext uri="{FF2B5EF4-FFF2-40B4-BE49-F238E27FC236}">
                  <a16:creationId xmlns:a16="http://schemas.microsoft.com/office/drawing/2014/main" id="{55B0D8BD-03F0-43B8-A872-55C5FBF4B84E}"/>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274" name="曲线连接符 88">
              <a:extLst>
                <a:ext uri="{FF2B5EF4-FFF2-40B4-BE49-F238E27FC236}">
                  <a16:creationId xmlns:a16="http://schemas.microsoft.com/office/drawing/2014/main" id="{A46E606C-8EF1-4148-A3BE-C2A765A29052}"/>
                </a:ext>
              </a:extLst>
            </p:cNvPr>
            <p:cNvCxnSpPr>
              <a:stCxn id="257" idx="0"/>
              <a:endCxn id="256"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275" name="文本框 90">
            <a:extLst>
              <a:ext uri="{FF2B5EF4-FFF2-40B4-BE49-F238E27FC236}">
                <a16:creationId xmlns:a16="http://schemas.microsoft.com/office/drawing/2014/main" id="{9C0B8A35-5171-46D6-86F1-7A7AD2F9F992}"/>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276" name="椭圆 91">
            <a:extLst>
              <a:ext uri="{FF2B5EF4-FFF2-40B4-BE49-F238E27FC236}">
                <a16:creationId xmlns:a16="http://schemas.microsoft.com/office/drawing/2014/main" id="{2666A723-3D48-4956-B695-17C5B57BFC42}"/>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7" name="椭圆 92">
            <a:extLst>
              <a:ext uri="{FF2B5EF4-FFF2-40B4-BE49-F238E27FC236}">
                <a16:creationId xmlns:a16="http://schemas.microsoft.com/office/drawing/2014/main" id="{5B5E07B0-5F67-443B-BAEA-AAF5D7923F21}"/>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8" name="文本框 93">
            <a:extLst>
              <a:ext uri="{FF2B5EF4-FFF2-40B4-BE49-F238E27FC236}">
                <a16:creationId xmlns:a16="http://schemas.microsoft.com/office/drawing/2014/main" id="{8AB19243-B328-459C-B1AE-13000230356D}"/>
              </a:ext>
            </a:extLst>
          </p:cNvPr>
          <p:cNvSpPr txBox="1"/>
          <p:nvPr/>
        </p:nvSpPr>
        <p:spPr>
          <a:xfrm>
            <a:off x="8945480" y="2189845"/>
            <a:ext cx="450764" cy="461665"/>
          </a:xfrm>
          <a:prstGeom prst="rect">
            <a:avLst/>
          </a:prstGeom>
          <a:noFill/>
        </p:spPr>
        <p:txBody>
          <a:bodyPr wrap="none" rtlCol="0">
            <a:spAutoFit/>
          </a:bodyPr>
          <a:lstStyle/>
          <a:p>
            <a:r>
              <a:rPr lang="en-US" altLang="zh-CN" sz="2400"/>
              <a:t>d</a:t>
            </a:r>
            <a:r>
              <a:rPr lang="en-US" altLang="zh-CN" sz="2400" baseline="-25000"/>
              <a:t>1</a:t>
            </a:r>
          </a:p>
        </p:txBody>
      </p:sp>
      <p:cxnSp>
        <p:nvCxnSpPr>
          <p:cNvPr id="279" name="直接箭头连接符 94">
            <a:extLst>
              <a:ext uri="{FF2B5EF4-FFF2-40B4-BE49-F238E27FC236}">
                <a16:creationId xmlns:a16="http://schemas.microsoft.com/office/drawing/2014/main" id="{4B6DECF2-5A4B-4A54-84F9-7F261A924170}"/>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95">
            <a:extLst>
              <a:ext uri="{FF2B5EF4-FFF2-40B4-BE49-F238E27FC236}">
                <a16:creationId xmlns:a16="http://schemas.microsoft.com/office/drawing/2014/main" id="{97C4C6D0-BB25-4CE1-82D1-5A7D750DA552}"/>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81" name="文本框 96">
            <a:extLst>
              <a:ext uri="{FF2B5EF4-FFF2-40B4-BE49-F238E27FC236}">
                <a16:creationId xmlns:a16="http://schemas.microsoft.com/office/drawing/2014/main" id="{EF340BB7-12C8-4407-AA04-1CEA8001DDEF}"/>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282" name="文本框 97">
            <a:extLst>
              <a:ext uri="{FF2B5EF4-FFF2-40B4-BE49-F238E27FC236}">
                <a16:creationId xmlns:a16="http://schemas.microsoft.com/office/drawing/2014/main" id="{84425BC5-1E66-41A7-91D3-72802CAA22E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283" name="文本框 99">
            <a:extLst>
              <a:ext uri="{FF2B5EF4-FFF2-40B4-BE49-F238E27FC236}">
                <a16:creationId xmlns:a16="http://schemas.microsoft.com/office/drawing/2014/main" id="{F2443BF6-E600-4077-ABC0-D25030CC8286}"/>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6" name="图片 5">
            <a:extLst>
              <a:ext uri="{FF2B5EF4-FFF2-40B4-BE49-F238E27FC236}">
                <a16:creationId xmlns:a16="http://schemas.microsoft.com/office/drawing/2014/main" id="{AFF0352D-36C7-4B32-80F2-C8121C7F215F}"/>
              </a:ext>
            </a:extLst>
          </p:cNvPr>
          <p:cNvPicPr>
            <a:picLocks noChangeAspect="1"/>
          </p:cNvPicPr>
          <p:nvPr/>
        </p:nvPicPr>
        <p:blipFill>
          <a:blip r:embed="rId2"/>
          <a:stretch>
            <a:fillRect/>
          </a:stretch>
        </p:blipFill>
        <p:spPr>
          <a:xfrm>
            <a:off x="1130176" y="3997781"/>
            <a:ext cx="5902883" cy="2456522"/>
          </a:xfrm>
          <a:prstGeom prst="rect">
            <a:avLst/>
          </a:prstGeom>
        </p:spPr>
      </p:pic>
      <p:sp>
        <p:nvSpPr>
          <p:cNvPr id="4" name="灯片编号占位符 3">
            <a:extLst>
              <a:ext uri="{FF2B5EF4-FFF2-40B4-BE49-F238E27FC236}">
                <a16:creationId xmlns:a16="http://schemas.microsoft.com/office/drawing/2014/main" id="{992C0861-4203-2844-BC97-0AF8690CFBEF}"/>
              </a:ext>
            </a:extLst>
          </p:cNvPr>
          <p:cNvSpPr>
            <a:spLocks noGrp="1"/>
          </p:cNvSpPr>
          <p:nvPr>
            <p:ph type="sldNum" sz="quarter" idx="12"/>
          </p:nvPr>
        </p:nvSpPr>
        <p:spPr/>
        <p:txBody>
          <a:bodyPr/>
          <a:lstStyle/>
          <a:p>
            <a:fld id="{B13F0FA4-29F4-4B1D-A16B-0D7169EBD889}" type="slidenum">
              <a:rPr lang="en-US" smtClean="0"/>
              <a:t>77</a:t>
            </a:fld>
            <a:endParaRPr lang="en-US" dirty="0"/>
          </a:p>
        </p:txBody>
      </p:sp>
    </p:spTree>
    <p:extLst>
      <p:ext uri="{BB962C8B-B14F-4D97-AF65-F5344CB8AC3E}">
        <p14:creationId xmlns:p14="http://schemas.microsoft.com/office/powerpoint/2010/main" val="1278931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0D2B-6124-4621-A8FF-723D4D54EE6F}"/>
              </a:ext>
            </a:extLst>
          </p:cNvPr>
          <p:cNvSpPr>
            <a:spLocks noGrp="1"/>
          </p:cNvSpPr>
          <p:nvPr>
            <p:ph type="title"/>
          </p:nvPr>
        </p:nvSpPr>
        <p:spPr/>
        <p:txBody>
          <a:bodyPr/>
          <a:lstStyle/>
          <a:p>
            <a:r>
              <a:rPr lang="zh-CN" altLang="en-US" dirty="0"/>
              <a:t>计算和通信</a:t>
            </a:r>
            <a:endParaRPr lang="en-US" dirty="0"/>
          </a:p>
        </p:txBody>
      </p:sp>
      <p:sp>
        <p:nvSpPr>
          <p:cNvPr id="3" name="Content Placeholder 2">
            <a:extLst>
              <a:ext uri="{FF2B5EF4-FFF2-40B4-BE49-F238E27FC236}">
                <a16:creationId xmlns:a16="http://schemas.microsoft.com/office/drawing/2014/main" id="{21212C61-5A20-42EA-80D2-C0B8BEB13FCD}"/>
              </a:ext>
            </a:extLst>
          </p:cNvPr>
          <p:cNvSpPr>
            <a:spLocks noGrp="1"/>
          </p:cNvSpPr>
          <p:nvPr>
            <p:ph idx="1"/>
          </p:nvPr>
        </p:nvSpPr>
        <p:spPr>
          <a:xfrm>
            <a:off x="680484" y="1160757"/>
            <a:ext cx="6764972" cy="2100604"/>
          </a:xfrm>
        </p:spPr>
        <p:txBody>
          <a:bodyPr>
            <a:normAutofit/>
          </a:bodyPr>
          <a:lstStyle/>
          <a:p>
            <a:r>
              <a:rPr lang="en-US" altLang="zh-CN" dirty="0"/>
              <a:t>PUSH</a:t>
            </a:r>
            <a:r>
              <a:rPr lang="zh-CN" altLang="en-US" dirty="0"/>
              <a:t>和</a:t>
            </a:r>
            <a:r>
              <a:rPr lang="en-US" altLang="zh-CN" dirty="0"/>
              <a:t>PULL</a:t>
            </a:r>
            <a:r>
              <a:rPr lang="zh-CN" altLang="en-US" dirty="0"/>
              <a:t>混合</a:t>
            </a:r>
            <a:endParaRPr lang="en-US" altLang="zh-CN" dirty="0"/>
          </a:p>
          <a:p>
            <a:pPr lvl="1"/>
            <a:r>
              <a:rPr lang="zh-CN" altLang="en-US" dirty="0">
                <a:solidFill>
                  <a:srgbClr val="0000FF"/>
                </a:solidFill>
              </a:rPr>
              <a:t>在活跃点较少是用</a:t>
            </a:r>
            <a:r>
              <a:rPr lang="en-US" altLang="zh-CN" dirty="0">
                <a:solidFill>
                  <a:srgbClr val="0000FF"/>
                </a:solidFill>
              </a:rPr>
              <a:t>PUSH</a:t>
            </a:r>
          </a:p>
          <a:p>
            <a:pPr lvl="1"/>
            <a:r>
              <a:rPr lang="zh-CN" altLang="en-US" dirty="0">
                <a:solidFill>
                  <a:srgbClr val="0000FF"/>
                </a:solidFill>
              </a:rPr>
              <a:t>在活跃点较多时用</a:t>
            </a:r>
            <a:r>
              <a:rPr lang="en-US" altLang="zh-CN" dirty="0">
                <a:solidFill>
                  <a:srgbClr val="0000FF"/>
                </a:solidFill>
              </a:rPr>
              <a:t>PULL</a:t>
            </a:r>
          </a:p>
          <a:p>
            <a:pPr lvl="1"/>
            <a:r>
              <a:rPr lang="zh-CN" altLang="en-US" dirty="0">
                <a:solidFill>
                  <a:srgbClr val="0000FF"/>
                </a:solidFill>
              </a:rPr>
              <a:t>各取所长</a:t>
            </a:r>
            <a:endParaRPr lang="en-US" altLang="zh-CN" dirty="0">
              <a:solidFill>
                <a:srgbClr val="0000FF"/>
              </a:solidFill>
            </a:endParaRPr>
          </a:p>
          <a:p>
            <a:pPr lvl="1"/>
            <a:endParaRPr lang="en-US" altLang="zh-CN" b="1" dirty="0">
              <a:solidFill>
                <a:srgbClr val="0000FF"/>
              </a:solidFill>
            </a:endParaRPr>
          </a:p>
        </p:txBody>
      </p:sp>
      <p:pic>
        <p:nvPicPr>
          <p:cNvPr id="4" name="图片 3">
            <a:extLst>
              <a:ext uri="{FF2B5EF4-FFF2-40B4-BE49-F238E27FC236}">
                <a16:creationId xmlns:a16="http://schemas.microsoft.com/office/drawing/2014/main" id="{FCFE5E3D-C1B3-47C4-88D2-60C9474250CD}"/>
              </a:ext>
            </a:extLst>
          </p:cNvPr>
          <p:cNvPicPr>
            <a:picLocks noChangeAspect="1"/>
          </p:cNvPicPr>
          <p:nvPr/>
        </p:nvPicPr>
        <p:blipFill>
          <a:blip r:embed="rId2"/>
          <a:stretch>
            <a:fillRect/>
          </a:stretch>
        </p:blipFill>
        <p:spPr>
          <a:xfrm>
            <a:off x="6888691" y="3027395"/>
            <a:ext cx="5303309" cy="3321175"/>
          </a:xfrm>
          <a:prstGeom prst="rect">
            <a:avLst/>
          </a:prstGeom>
        </p:spPr>
      </p:pic>
      <p:pic>
        <p:nvPicPr>
          <p:cNvPr id="5" name="图片 4">
            <a:extLst>
              <a:ext uri="{FF2B5EF4-FFF2-40B4-BE49-F238E27FC236}">
                <a16:creationId xmlns:a16="http://schemas.microsoft.com/office/drawing/2014/main" id="{DB314E17-E8BA-4E8A-B835-D20D48257B06}"/>
              </a:ext>
            </a:extLst>
          </p:cNvPr>
          <p:cNvPicPr>
            <a:picLocks noChangeAspect="1"/>
          </p:cNvPicPr>
          <p:nvPr/>
        </p:nvPicPr>
        <p:blipFill>
          <a:blip r:embed="rId3"/>
          <a:stretch>
            <a:fillRect/>
          </a:stretch>
        </p:blipFill>
        <p:spPr>
          <a:xfrm>
            <a:off x="258861" y="3351987"/>
            <a:ext cx="5766019" cy="2996583"/>
          </a:xfrm>
          <a:prstGeom prst="rect">
            <a:avLst/>
          </a:prstGeom>
        </p:spPr>
      </p:pic>
      <p:sp>
        <p:nvSpPr>
          <p:cNvPr id="7" name="箭头: 右 6">
            <a:extLst>
              <a:ext uri="{FF2B5EF4-FFF2-40B4-BE49-F238E27FC236}">
                <a16:creationId xmlns:a16="http://schemas.microsoft.com/office/drawing/2014/main" id="{AA5A3643-61A9-469C-9C95-976AA87D7E88}"/>
              </a:ext>
            </a:extLst>
          </p:cNvPr>
          <p:cNvSpPr/>
          <p:nvPr/>
        </p:nvSpPr>
        <p:spPr>
          <a:xfrm>
            <a:off x="5923280" y="4362862"/>
            <a:ext cx="1239520" cy="650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a:extLst>
              <a:ext uri="{FF2B5EF4-FFF2-40B4-BE49-F238E27FC236}">
                <a16:creationId xmlns:a16="http://schemas.microsoft.com/office/drawing/2014/main" id="{04180FDF-88EB-BF45-BC09-81C83340E33A}"/>
              </a:ext>
            </a:extLst>
          </p:cNvPr>
          <p:cNvSpPr>
            <a:spLocks noGrp="1"/>
          </p:cNvSpPr>
          <p:nvPr>
            <p:ph type="sldNum" sz="quarter" idx="12"/>
          </p:nvPr>
        </p:nvSpPr>
        <p:spPr/>
        <p:txBody>
          <a:bodyPr/>
          <a:lstStyle/>
          <a:p>
            <a:fld id="{B13F0FA4-29F4-4B1D-A16B-0D7169EBD889}" type="slidenum">
              <a:rPr lang="en-US" smtClean="0"/>
              <a:t>78</a:t>
            </a:fld>
            <a:endParaRPr lang="en-US" dirty="0"/>
          </a:p>
        </p:txBody>
      </p:sp>
    </p:spTree>
    <p:extLst>
      <p:ext uri="{BB962C8B-B14F-4D97-AF65-F5344CB8AC3E}">
        <p14:creationId xmlns:p14="http://schemas.microsoft.com/office/powerpoint/2010/main" val="2849370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r>
              <a:rPr lang="zh-CN" altLang="en-US" dirty="0"/>
              <a:t>消息发送的时序控制</a:t>
            </a:r>
            <a:endParaRPr lang="en-US" altLang="zh-CN" dirty="0"/>
          </a:p>
          <a:p>
            <a:pPr lvl="1"/>
            <a:r>
              <a:rPr lang="zh-CN" altLang="en-US" b="1" dirty="0">
                <a:solidFill>
                  <a:srgbClr val="0000FF"/>
                </a:solidFill>
              </a:rPr>
              <a:t>问题：</a:t>
            </a:r>
            <a:r>
              <a:rPr lang="zh-CN" altLang="en-US" dirty="0"/>
              <a:t>图结构具有依赖性，其计算需要多次迭代，使得达到稳定点计算步骤不同，需要在计算步之间进行控制</a:t>
            </a:r>
            <a:endParaRPr lang="en-US" altLang="zh-CN" dirty="0"/>
          </a:p>
          <a:p>
            <a:pPr lvl="1"/>
            <a:r>
              <a:rPr lang="zh-CN" altLang="en-US" dirty="0"/>
              <a:t>根据消息发送的时序控制，图处理消息交换模式：</a:t>
            </a:r>
            <a:endParaRPr lang="en-US" altLang="zh-CN" dirty="0"/>
          </a:p>
          <a:p>
            <a:pPr lvl="1"/>
            <a:r>
              <a:rPr lang="zh-CN" altLang="en-US" b="1" dirty="0">
                <a:solidFill>
                  <a:srgbClr val="0000FF"/>
                </a:solidFill>
              </a:rPr>
              <a:t>同步通信：</a:t>
            </a:r>
            <a:endParaRPr lang="en-US" altLang="zh-CN" b="1" dirty="0">
              <a:solidFill>
                <a:srgbClr val="0000FF"/>
              </a:solidFill>
            </a:endParaRPr>
          </a:p>
          <a:p>
            <a:pPr lvl="2"/>
            <a:r>
              <a:rPr lang="zh-CN" altLang="en-US" dirty="0"/>
              <a:t>图计算顶点的计算处理和消息通信</a:t>
            </a:r>
            <a:r>
              <a:rPr lang="zh-CN" altLang="en-US" b="1" dirty="0"/>
              <a:t>串行进行</a:t>
            </a:r>
            <a:r>
              <a:rPr lang="zh-CN" altLang="en-US" dirty="0"/>
              <a:t>，在计算完毕后，统一发送消息，控制和实现的方式简单，但容易造成瞬间的网络通信阻塞</a:t>
            </a:r>
            <a:endParaRPr lang="en-US" altLang="zh-CN" dirty="0"/>
          </a:p>
          <a:p>
            <a:pPr lvl="1"/>
            <a:r>
              <a:rPr lang="zh-CN" altLang="en-US" b="1" dirty="0">
                <a:solidFill>
                  <a:srgbClr val="0000FF"/>
                </a:solidFill>
              </a:rPr>
              <a:t>异步通信：</a:t>
            </a:r>
            <a:endParaRPr lang="en-US" altLang="zh-CN" b="1" dirty="0">
              <a:solidFill>
                <a:srgbClr val="0000FF"/>
              </a:solidFill>
            </a:endParaRPr>
          </a:p>
          <a:p>
            <a:pPr lvl="2"/>
            <a:r>
              <a:rPr lang="zh-CN" altLang="en-US" dirty="0"/>
              <a:t>图计算顶点的计算处理和消息通信</a:t>
            </a:r>
            <a:r>
              <a:rPr lang="zh-CN" altLang="en-US" b="1" dirty="0"/>
              <a:t>并行进行</a:t>
            </a:r>
            <a:r>
              <a:rPr lang="zh-CN" altLang="en-US" dirty="0"/>
              <a:t>，在计算过程中就可以发送消息，将大规模消息的发送分散在不同的时间段，充分利用空闲的网络资源 ，避免瞬间的网络通信阻塞</a:t>
            </a:r>
          </a:p>
        </p:txBody>
      </p:sp>
      <p:sp>
        <p:nvSpPr>
          <p:cNvPr id="4" name="灯片编号占位符 3">
            <a:extLst>
              <a:ext uri="{FF2B5EF4-FFF2-40B4-BE49-F238E27FC236}">
                <a16:creationId xmlns:a16="http://schemas.microsoft.com/office/drawing/2014/main" id="{00DD5B9D-6E5C-EF45-B856-0E487FCA953E}"/>
              </a:ext>
            </a:extLst>
          </p:cNvPr>
          <p:cNvSpPr>
            <a:spLocks noGrp="1"/>
          </p:cNvSpPr>
          <p:nvPr>
            <p:ph type="sldNum" sz="quarter" idx="12"/>
          </p:nvPr>
        </p:nvSpPr>
        <p:spPr/>
        <p:txBody>
          <a:bodyPr/>
          <a:lstStyle/>
          <a:p>
            <a:fld id="{B13F0FA4-29F4-4B1D-A16B-0D7169EBD889}" type="slidenum">
              <a:rPr lang="en-US" smtClean="0"/>
              <a:t>79</a:t>
            </a:fld>
            <a:endParaRPr lang="en-US" dirty="0"/>
          </a:p>
        </p:txBody>
      </p:sp>
    </p:spTree>
    <p:extLst>
      <p:ext uri="{BB962C8B-B14F-4D97-AF65-F5344CB8AC3E}">
        <p14:creationId xmlns:p14="http://schemas.microsoft.com/office/powerpoint/2010/main" val="153530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图计算</a:t>
            </a:r>
          </a:p>
        </p:txBody>
      </p:sp>
      <p:sp>
        <p:nvSpPr>
          <p:cNvPr id="14" name="内容占位符 2">
            <a:extLst>
              <a:ext uri="{FF2B5EF4-FFF2-40B4-BE49-F238E27FC236}">
                <a16:creationId xmlns:a16="http://schemas.microsoft.com/office/drawing/2014/main" id="{5E89F4B5-DEEA-4343-A481-098FC8EEFD33}"/>
              </a:ext>
            </a:extLst>
          </p:cNvPr>
          <p:cNvSpPr>
            <a:spLocks noGrp="1"/>
          </p:cNvSpPr>
          <p:nvPr>
            <p:ph idx="1"/>
          </p:nvPr>
        </p:nvSpPr>
        <p:spPr>
          <a:xfrm>
            <a:off x="420133" y="1124744"/>
            <a:ext cx="10444296" cy="4525963"/>
          </a:xfrm>
        </p:spPr>
        <p:txBody>
          <a:bodyPr/>
          <a:lstStyle/>
          <a:p>
            <a:pPr>
              <a:buNone/>
            </a:pPr>
            <a:r>
              <a:rPr lang="zh-CN" altLang="en-US" dirty="0">
                <a:solidFill>
                  <a:srgbClr val="0000FF"/>
                </a:solidFill>
              </a:rPr>
              <a:t>      图计算用于挖掘人、物和实体之间的潜在不易观察的行为和联系，而这些联系很难用传统数据库展示。</a:t>
            </a:r>
          </a:p>
        </p:txBody>
      </p:sp>
      <p:pic>
        <p:nvPicPr>
          <p:cNvPr id="16" name="Picture 2">
            <a:extLst>
              <a:ext uri="{FF2B5EF4-FFF2-40B4-BE49-F238E27FC236}">
                <a16:creationId xmlns:a16="http://schemas.microsoft.com/office/drawing/2014/main" id="{8177CD08-0A77-488C-ACCA-1F1D9BEF715F}"/>
              </a:ext>
            </a:extLst>
          </p:cNvPr>
          <p:cNvPicPr>
            <a:picLocks noChangeAspect="1" noChangeArrowheads="1"/>
          </p:cNvPicPr>
          <p:nvPr/>
        </p:nvPicPr>
        <p:blipFill>
          <a:blip r:embed="rId2" cstate="print"/>
          <a:srcRect/>
          <a:stretch>
            <a:fillRect/>
          </a:stretch>
        </p:blipFill>
        <p:spPr bwMode="auto">
          <a:xfrm>
            <a:off x="1788344" y="2311461"/>
            <a:ext cx="8262418" cy="3966766"/>
          </a:xfrm>
          <a:prstGeom prst="rect">
            <a:avLst/>
          </a:prstGeom>
          <a:noFill/>
          <a:ln w="9525">
            <a:noFill/>
            <a:miter lim="800000"/>
            <a:headEnd/>
            <a:tailEnd/>
          </a:ln>
        </p:spPr>
      </p:pic>
      <p:sp>
        <p:nvSpPr>
          <p:cNvPr id="3" name="灯片编号占位符 2">
            <a:extLst>
              <a:ext uri="{FF2B5EF4-FFF2-40B4-BE49-F238E27FC236}">
                <a16:creationId xmlns:a16="http://schemas.microsoft.com/office/drawing/2014/main" id="{DBBDCA87-235B-4744-B0DE-8A0C385BE7EE}"/>
              </a:ext>
            </a:extLst>
          </p:cNvPr>
          <p:cNvSpPr>
            <a:spLocks noGrp="1"/>
          </p:cNvSpPr>
          <p:nvPr>
            <p:ph type="sldNum" sz="quarter" idx="12"/>
          </p:nvPr>
        </p:nvSpPr>
        <p:spPr/>
        <p:txBody>
          <a:bodyPr/>
          <a:lstStyle/>
          <a:p>
            <a:fld id="{B13F0FA4-29F4-4B1D-A16B-0D7169EBD889}" type="slidenum">
              <a:rPr lang="en-US" smtClean="0"/>
              <a:t>8</a:t>
            </a:fld>
            <a:endParaRPr lang="en-US" dirty="0"/>
          </a:p>
        </p:txBody>
      </p:sp>
    </p:spTree>
    <p:extLst>
      <p:ext uri="{BB962C8B-B14F-4D97-AF65-F5344CB8AC3E}">
        <p14:creationId xmlns:p14="http://schemas.microsoft.com/office/powerpoint/2010/main" val="26558589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pPr marL="360000" lvl="1"/>
            <a:r>
              <a:rPr lang="zh-CN" altLang="en-US" b="1" dirty="0"/>
              <a:t>同步通信</a:t>
            </a:r>
            <a:r>
              <a:rPr lang="zh-CN" altLang="en-US" dirty="0"/>
              <a:t> 即相邻两步迭代之间存在同步控制，所有任务均完成该步工作之后，才可以启动下一次迭代计算，发往第</a:t>
            </a:r>
            <a:r>
              <a:rPr lang="en-US" altLang="zh-CN" dirty="0"/>
              <a:t>k</a:t>
            </a:r>
            <a:r>
              <a:rPr lang="zh-CN" altLang="en-US" dirty="0"/>
              <a:t>次迭代的消息，仅在第</a:t>
            </a:r>
            <a:r>
              <a:rPr lang="en-US" altLang="zh-CN" dirty="0"/>
              <a:t>k</a:t>
            </a:r>
            <a:r>
              <a:rPr lang="zh-CN" altLang="en-US" dirty="0"/>
              <a:t>次迭代时才对顶点可见</a:t>
            </a:r>
            <a:endParaRPr lang="en-US" altLang="zh-CN" dirty="0"/>
          </a:p>
        </p:txBody>
      </p:sp>
      <p:pic>
        <p:nvPicPr>
          <p:cNvPr id="5" name="图片 4">
            <a:extLst>
              <a:ext uri="{FF2B5EF4-FFF2-40B4-BE49-F238E27FC236}">
                <a16:creationId xmlns:a16="http://schemas.microsoft.com/office/drawing/2014/main" id="{F4AF18EE-C718-4650-A21E-701850E12900}"/>
              </a:ext>
            </a:extLst>
          </p:cNvPr>
          <p:cNvPicPr>
            <a:picLocks noChangeAspect="1"/>
          </p:cNvPicPr>
          <p:nvPr/>
        </p:nvPicPr>
        <p:blipFill>
          <a:blip r:embed="rId2"/>
          <a:stretch>
            <a:fillRect/>
          </a:stretch>
        </p:blipFill>
        <p:spPr>
          <a:xfrm>
            <a:off x="497557" y="2686701"/>
            <a:ext cx="3810330" cy="3490262"/>
          </a:xfrm>
          <a:prstGeom prst="rect">
            <a:avLst/>
          </a:prstGeom>
        </p:spPr>
      </p:pic>
      <p:pic>
        <p:nvPicPr>
          <p:cNvPr id="7" name="图片 6">
            <a:extLst>
              <a:ext uri="{FF2B5EF4-FFF2-40B4-BE49-F238E27FC236}">
                <a16:creationId xmlns:a16="http://schemas.microsoft.com/office/drawing/2014/main" id="{8E8F2DB8-4D34-4244-AF4E-46C74CFF36F8}"/>
              </a:ext>
            </a:extLst>
          </p:cNvPr>
          <p:cNvPicPr>
            <a:picLocks noChangeAspect="1"/>
          </p:cNvPicPr>
          <p:nvPr/>
        </p:nvPicPr>
        <p:blipFill>
          <a:blip r:embed="rId3"/>
          <a:stretch>
            <a:fillRect/>
          </a:stretch>
        </p:blipFill>
        <p:spPr>
          <a:xfrm>
            <a:off x="6145617" y="2524916"/>
            <a:ext cx="5963715" cy="3652047"/>
          </a:xfrm>
          <a:prstGeom prst="rect">
            <a:avLst/>
          </a:prstGeom>
        </p:spPr>
      </p:pic>
      <p:pic>
        <p:nvPicPr>
          <p:cNvPr id="8" name="图片 7">
            <a:extLst>
              <a:ext uri="{FF2B5EF4-FFF2-40B4-BE49-F238E27FC236}">
                <a16:creationId xmlns:a16="http://schemas.microsoft.com/office/drawing/2014/main" id="{9BA4A8B9-465F-40C4-98F0-122614F603D1}"/>
              </a:ext>
            </a:extLst>
          </p:cNvPr>
          <p:cNvPicPr>
            <a:picLocks noChangeAspect="1"/>
          </p:cNvPicPr>
          <p:nvPr/>
        </p:nvPicPr>
        <p:blipFill>
          <a:blip r:embed="rId4"/>
          <a:stretch>
            <a:fillRect/>
          </a:stretch>
        </p:blipFill>
        <p:spPr>
          <a:xfrm>
            <a:off x="4124960" y="2845566"/>
            <a:ext cx="2113280" cy="3133121"/>
          </a:xfrm>
          <a:prstGeom prst="rect">
            <a:avLst/>
          </a:prstGeom>
        </p:spPr>
      </p:pic>
      <p:sp>
        <p:nvSpPr>
          <p:cNvPr id="4" name="灯片编号占位符 3">
            <a:extLst>
              <a:ext uri="{FF2B5EF4-FFF2-40B4-BE49-F238E27FC236}">
                <a16:creationId xmlns:a16="http://schemas.microsoft.com/office/drawing/2014/main" id="{A0D45057-61A8-F541-BEAF-F36D9594E8EE}"/>
              </a:ext>
            </a:extLst>
          </p:cNvPr>
          <p:cNvSpPr>
            <a:spLocks noGrp="1"/>
          </p:cNvSpPr>
          <p:nvPr>
            <p:ph type="sldNum" sz="quarter" idx="12"/>
          </p:nvPr>
        </p:nvSpPr>
        <p:spPr/>
        <p:txBody>
          <a:bodyPr/>
          <a:lstStyle/>
          <a:p>
            <a:fld id="{B13F0FA4-29F4-4B1D-A16B-0D7169EBD889}" type="slidenum">
              <a:rPr lang="en-US" smtClean="0"/>
              <a:t>80</a:t>
            </a:fld>
            <a:endParaRPr lang="en-US" dirty="0"/>
          </a:p>
        </p:txBody>
      </p:sp>
    </p:spTree>
    <p:extLst>
      <p:ext uri="{BB962C8B-B14F-4D97-AF65-F5344CB8AC3E}">
        <p14:creationId xmlns:p14="http://schemas.microsoft.com/office/powerpoint/2010/main" val="4150751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p:txBody>
          <a:bodyPr/>
          <a:lstStyle/>
          <a:p>
            <a:pPr marL="360000" lvl="1"/>
            <a:r>
              <a:rPr lang="zh-CN" altLang="en-US" b="1" dirty="0"/>
              <a:t>异步通信</a:t>
            </a:r>
            <a:r>
              <a:rPr lang="zh-CN" altLang="en-US" dirty="0"/>
              <a:t> 即相邻两步迭代之间存在异步控制，各任务独立进行迭代计算，不存在相互等待</a:t>
            </a:r>
            <a:endParaRPr lang="en-US" altLang="zh-CN" dirty="0"/>
          </a:p>
          <a:p>
            <a:pPr marL="360000" lvl="1"/>
            <a:r>
              <a:rPr lang="zh-CN" altLang="en-US" dirty="0"/>
              <a:t>迭代过程中，当消息达到接收方后，目的顶点可以立即启动计算处理，并广播新的计算结果，而不必同步等待所有顶点均收到所有消息数据</a:t>
            </a:r>
            <a:endParaRPr lang="en-US" altLang="zh-CN" dirty="0"/>
          </a:p>
        </p:txBody>
      </p:sp>
      <p:pic>
        <p:nvPicPr>
          <p:cNvPr id="5" name="图片 4">
            <a:extLst>
              <a:ext uri="{FF2B5EF4-FFF2-40B4-BE49-F238E27FC236}">
                <a16:creationId xmlns:a16="http://schemas.microsoft.com/office/drawing/2014/main" id="{0904E2EA-C5D2-4825-9326-5A6C6194984A}"/>
              </a:ext>
            </a:extLst>
          </p:cNvPr>
          <p:cNvPicPr>
            <a:picLocks noChangeAspect="1"/>
          </p:cNvPicPr>
          <p:nvPr/>
        </p:nvPicPr>
        <p:blipFill>
          <a:blip r:embed="rId2"/>
          <a:stretch>
            <a:fillRect/>
          </a:stretch>
        </p:blipFill>
        <p:spPr>
          <a:xfrm>
            <a:off x="6228285" y="2707478"/>
            <a:ext cx="5963715" cy="3652047"/>
          </a:xfrm>
          <a:prstGeom prst="rect">
            <a:avLst/>
          </a:prstGeom>
        </p:spPr>
      </p:pic>
      <p:pic>
        <p:nvPicPr>
          <p:cNvPr id="6" name="图片 5">
            <a:extLst>
              <a:ext uri="{FF2B5EF4-FFF2-40B4-BE49-F238E27FC236}">
                <a16:creationId xmlns:a16="http://schemas.microsoft.com/office/drawing/2014/main" id="{49BC72AF-1CE2-4ED0-8C27-33DE447CF883}"/>
              </a:ext>
            </a:extLst>
          </p:cNvPr>
          <p:cNvPicPr>
            <a:picLocks noChangeAspect="1"/>
          </p:cNvPicPr>
          <p:nvPr/>
        </p:nvPicPr>
        <p:blipFill>
          <a:blip r:embed="rId3"/>
          <a:stretch>
            <a:fillRect/>
          </a:stretch>
        </p:blipFill>
        <p:spPr>
          <a:xfrm>
            <a:off x="4207628" y="3028128"/>
            <a:ext cx="2113280" cy="3133121"/>
          </a:xfrm>
          <a:prstGeom prst="rect">
            <a:avLst/>
          </a:prstGeom>
        </p:spPr>
      </p:pic>
      <p:pic>
        <p:nvPicPr>
          <p:cNvPr id="7" name="图片 6">
            <a:extLst>
              <a:ext uri="{FF2B5EF4-FFF2-40B4-BE49-F238E27FC236}">
                <a16:creationId xmlns:a16="http://schemas.microsoft.com/office/drawing/2014/main" id="{CC03481C-C2DD-415D-8356-3941CCCBFFDA}"/>
              </a:ext>
            </a:extLst>
          </p:cNvPr>
          <p:cNvPicPr>
            <a:picLocks noChangeAspect="1"/>
          </p:cNvPicPr>
          <p:nvPr/>
        </p:nvPicPr>
        <p:blipFill>
          <a:blip r:embed="rId4"/>
          <a:stretch>
            <a:fillRect/>
          </a:stretch>
        </p:blipFill>
        <p:spPr>
          <a:xfrm>
            <a:off x="482482" y="3080504"/>
            <a:ext cx="3923148" cy="3104316"/>
          </a:xfrm>
          <a:prstGeom prst="rect">
            <a:avLst/>
          </a:prstGeom>
        </p:spPr>
      </p:pic>
      <p:sp>
        <p:nvSpPr>
          <p:cNvPr id="4" name="灯片编号占位符 3">
            <a:extLst>
              <a:ext uri="{FF2B5EF4-FFF2-40B4-BE49-F238E27FC236}">
                <a16:creationId xmlns:a16="http://schemas.microsoft.com/office/drawing/2014/main" id="{A20BC555-5C08-2B47-8881-050EBA7A2430}"/>
              </a:ext>
            </a:extLst>
          </p:cNvPr>
          <p:cNvSpPr>
            <a:spLocks noGrp="1"/>
          </p:cNvSpPr>
          <p:nvPr>
            <p:ph type="sldNum" sz="quarter" idx="12"/>
          </p:nvPr>
        </p:nvSpPr>
        <p:spPr/>
        <p:txBody>
          <a:bodyPr/>
          <a:lstStyle/>
          <a:p>
            <a:fld id="{B13F0FA4-29F4-4B1D-A16B-0D7169EBD889}" type="slidenum">
              <a:rPr lang="en-US" smtClean="0"/>
              <a:t>81</a:t>
            </a:fld>
            <a:endParaRPr lang="en-US" dirty="0"/>
          </a:p>
        </p:txBody>
      </p:sp>
    </p:spTree>
    <p:extLst>
      <p:ext uri="{BB962C8B-B14F-4D97-AF65-F5344CB8AC3E}">
        <p14:creationId xmlns:p14="http://schemas.microsoft.com/office/powerpoint/2010/main" val="3067780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a:xfrm>
            <a:off x="680483" y="1160756"/>
            <a:ext cx="5415517" cy="5016207"/>
          </a:xfrm>
        </p:spPr>
        <p:txBody>
          <a:bodyPr/>
          <a:lstStyle/>
          <a:p>
            <a:r>
              <a:rPr lang="zh-CN" altLang="en-US" dirty="0"/>
              <a:t>同步、异步消息发送比较</a:t>
            </a:r>
            <a:endParaRPr lang="en-US" altLang="zh-CN" dirty="0"/>
          </a:p>
          <a:p>
            <a:pPr lvl="1"/>
            <a:r>
              <a:rPr lang="zh-CN" altLang="en-US" b="1" dirty="0"/>
              <a:t>同步通信</a:t>
            </a:r>
            <a:r>
              <a:rPr lang="zh-CN" altLang="en-US" dirty="0"/>
              <a:t>局限：</a:t>
            </a:r>
            <a:endParaRPr lang="en-US" altLang="zh-CN" dirty="0"/>
          </a:p>
          <a:p>
            <a:pPr lvl="2"/>
            <a:r>
              <a:rPr lang="zh-CN" altLang="en-US" b="1" dirty="0">
                <a:solidFill>
                  <a:srgbClr val="FF0000"/>
                </a:solidFill>
              </a:rPr>
              <a:t>水桶效应：</a:t>
            </a:r>
            <a:r>
              <a:rPr lang="zh-CN" altLang="en-US" dirty="0"/>
              <a:t>各任务复杂程度不同，处理速度不一致，处理最慢的任务严重影响性能</a:t>
            </a:r>
            <a:endParaRPr lang="en-US" altLang="zh-CN" dirty="0"/>
          </a:p>
          <a:p>
            <a:pPr lvl="2"/>
            <a:r>
              <a:rPr lang="zh-CN" altLang="en-US" b="1" dirty="0">
                <a:solidFill>
                  <a:srgbClr val="FF0000"/>
                </a:solidFill>
              </a:rPr>
              <a:t>收敛速度慢：</a:t>
            </a:r>
            <a:r>
              <a:rPr lang="zh-CN" altLang="en-US" dirty="0"/>
              <a:t>两次迭代计算之间，消息仅能在顶点的直接邻居直接传播。低效的消息传播方式，使得迭代的收敛速度缓慢</a:t>
            </a:r>
            <a:endParaRPr lang="en-US" altLang="zh-CN" dirty="0"/>
          </a:p>
          <a:p>
            <a:pPr lvl="1"/>
            <a:r>
              <a:rPr lang="zh-CN" altLang="en-US" b="1" dirty="0"/>
              <a:t>异步通信</a:t>
            </a:r>
            <a:r>
              <a:rPr lang="zh-CN" altLang="en-US" dirty="0"/>
              <a:t>：</a:t>
            </a:r>
            <a:endParaRPr lang="en-US" altLang="zh-CN" dirty="0"/>
          </a:p>
          <a:p>
            <a:pPr lvl="2"/>
            <a:r>
              <a:rPr lang="zh-CN" altLang="en-US" dirty="0"/>
              <a:t>缓解水桶效应，加快消息的传播速度，加速收敛，减少同步开销</a:t>
            </a:r>
            <a:endParaRPr lang="en-US" altLang="zh-CN" dirty="0"/>
          </a:p>
          <a:p>
            <a:pPr lvl="2"/>
            <a:r>
              <a:rPr lang="zh-CN" altLang="en-US" dirty="0"/>
              <a:t>相比</a:t>
            </a:r>
            <a:r>
              <a:rPr lang="en-US" altLang="zh-CN" dirty="0"/>
              <a:t>BSP</a:t>
            </a:r>
            <a:r>
              <a:rPr lang="zh-CN" altLang="en-US" dirty="0"/>
              <a:t>，异步计算增加编程和调试难度，</a:t>
            </a:r>
            <a:r>
              <a:rPr lang="zh-CN" altLang="en-US" b="1" dirty="0">
                <a:solidFill>
                  <a:srgbClr val="FF0000"/>
                </a:solidFill>
              </a:rPr>
              <a:t>结果具有不确定性</a:t>
            </a:r>
            <a:endParaRPr lang="en-US" altLang="zh-CN" b="1" dirty="0">
              <a:solidFill>
                <a:srgbClr val="FF0000"/>
              </a:solidFill>
            </a:endParaRPr>
          </a:p>
          <a:p>
            <a:pPr marL="914400" lvl="2" indent="0">
              <a:buNone/>
            </a:pPr>
            <a:endParaRPr lang="en-US" altLang="zh-CN" dirty="0"/>
          </a:p>
        </p:txBody>
      </p:sp>
      <p:pic>
        <p:nvPicPr>
          <p:cNvPr id="96" name="图片 95">
            <a:extLst>
              <a:ext uri="{FF2B5EF4-FFF2-40B4-BE49-F238E27FC236}">
                <a16:creationId xmlns:a16="http://schemas.microsoft.com/office/drawing/2014/main" id="{C8BD028A-3CEA-43CC-8C7D-E75BCBE6CC84}"/>
              </a:ext>
            </a:extLst>
          </p:cNvPr>
          <p:cNvPicPr>
            <a:picLocks noChangeAspect="1"/>
          </p:cNvPicPr>
          <p:nvPr/>
        </p:nvPicPr>
        <p:blipFill>
          <a:blip r:embed="rId2"/>
          <a:stretch>
            <a:fillRect/>
          </a:stretch>
        </p:blipFill>
        <p:spPr>
          <a:xfrm>
            <a:off x="6228080" y="1416218"/>
            <a:ext cx="5770675" cy="4689625"/>
          </a:xfrm>
          <a:prstGeom prst="rect">
            <a:avLst/>
          </a:prstGeom>
        </p:spPr>
      </p:pic>
      <p:sp>
        <p:nvSpPr>
          <p:cNvPr id="4" name="灯片编号占位符 3">
            <a:extLst>
              <a:ext uri="{FF2B5EF4-FFF2-40B4-BE49-F238E27FC236}">
                <a16:creationId xmlns:a16="http://schemas.microsoft.com/office/drawing/2014/main" id="{9C0DA16D-9C38-244E-B50E-6241D59608F3}"/>
              </a:ext>
            </a:extLst>
          </p:cNvPr>
          <p:cNvSpPr>
            <a:spLocks noGrp="1"/>
          </p:cNvSpPr>
          <p:nvPr>
            <p:ph type="sldNum" sz="quarter" idx="12"/>
          </p:nvPr>
        </p:nvSpPr>
        <p:spPr/>
        <p:txBody>
          <a:bodyPr/>
          <a:lstStyle/>
          <a:p>
            <a:fld id="{B13F0FA4-29F4-4B1D-A16B-0D7169EBD889}" type="slidenum">
              <a:rPr lang="en-US" smtClean="0"/>
              <a:t>82</a:t>
            </a:fld>
            <a:endParaRPr lang="en-US" dirty="0"/>
          </a:p>
        </p:txBody>
      </p:sp>
    </p:spTree>
    <p:extLst>
      <p:ext uri="{BB962C8B-B14F-4D97-AF65-F5344CB8AC3E}">
        <p14:creationId xmlns:p14="http://schemas.microsoft.com/office/powerpoint/2010/main" val="4889467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a:xfrm>
            <a:off x="680483" y="1097850"/>
            <a:ext cx="10930269" cy="5016207"/>
          </a:xfrm>
        </p:spPr>
        <p:txBody>
          <a:bodyPr/>
          <a:lstStyle/>
          <a:p>
            <a:pPr marL="360000" lvl="1"/>
            <a:r>
              <a:rPr lang="zh-CN" altLang="en-US" b="1" dirty="0"/>
              <a:t>同步异步混合模式</a:t>
            </a:r>
            <a:r>
              <a:rPr lang="zh-CN" altLang="en-US" dirty="0"/>
              <a:t> 同步异步两种方式各有利弊，</a:t>
            </a:r>
            <a:r>
              <a:rPr lang="en-US" altLang="zh-CN" dirty="0" err="1"/>
              <a:t>PowerSwitch</a:t>
            </a:r>
            <a:r>
              <a:rPr lang="zh-CN" altLang="en-US" dirty="0"/>
              <a:t>利用在线采样与离线分析技术和一组启发算法，动态预测两种模型的计算性能，建立代价收益模型，实现迭代过程中同步和异步计算的自动切换</a:t>
            </a:r>
            <a:endParaRPr lang="en-US" altLang="zh-CN" dirty="0"/>
          </a:p>
        </p:txBody>
      </p:sp>
      <p:sp>
        <p:nvSpPr>
          <p:cNvPr id="200" name="文本框 89">
            <a:extLst>
              <a:ext uri="{FF2B5EF4-FFF2-40B4-BE49-F238E27FC236}">
                <a16:creationId xmlns:a16="http://schemas.microsoft.com/office/drawing/2014/main" id="{48C967F0-36C5-4104-93FC-5D9D3E6B210D}"/>
              </a:ext>
            </a:extLst>
          </p:cNvPr>
          <p:cNvSpPr txBox="1"/>
          <p:nvPr/>
        </p:nvSpPr>
        <p:spPr>
          <a:xfrm>
            <a:off x="7718304" y="6161776"/>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同步异步切换</a:t>
            </a:r>
          </a:p>
        </p:txBody>
      </p:sp>
      <p:sp>
        <p:nvSpPr>
          <p:cNvPr id="5" name="矩形 4">
            <a:extLst>
              <a:ext uri="{FF2B5EF4-FFF2-40B4-BE49-F238E27FC236}">
                <a16:creationId xmlns:a16="http://schemas.microsoft.com/office/drawing/2014/main" id="{7A5E5DA0-C5AD-4579-BB3C-47DB04D12AB4}"/>
              </a:ext>
            </a:extLst>
          </p:cNvPr>
          <p:cNvSpPr/>
          <p:nvPr/>
        </p:nvSpPr>
        <p:spPr>
          <a:xfrm>
            <a:off x="6541861" y="2921000"/>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0306393-089E-48CA-A83D-465466985B8B}"/>
              </a:ext>
            </a:extLst>
          </p:cNvPr>
          <p:cNvSpPr/>
          <p:nvPr/>
        </p:nvSpPr>
        <p:spPr>
          <a:xfrm>
            <a:off x="704287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 name="椭圆 6">
            <a:extLst>
              <a:ext uri="{FF2B5EF4-FFF2-40B4-BE49-F238E27FC236}">
                <a16:creationId xmlns:a16="http://schemas.microsoft.com/office/drawing/2014/main" id="{51D39A68-5C38-4F8F-9135-E7A16257D40F}"/>
              </a:ext>
            </a:extLst>
          </p:cNvPr>
          <p:cNvSpPr/>
          <p:nvPr/>
        </p:nvSpPr>
        <p:spPr>
          <a:xfrm>
            <a:off x="747785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8" name="椭圆 7">
            <a:extLst>
              <a:ext uri="{FF2B5EF4-FFF2-40B4-BE49-F238E27FC236}">
                <a16:creationId xmlns:a16="http://schemas.microsoft.com/office/drawing/2014/main" id="{FFAC4D23-F9BA-4FDD-A281-2BB70E733E0A}"/>
              </a:ext>
            </a:extLst>
          </p:cNvPr>
          <p:cNvSpPr/>
          <p:nvPr/>
        </p:nvSpPr>
        <p:spPr>
          <a:xfrm>
            <a:off x="662250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9" name="椭圆 8">
            <a:extLst>
              <a:ext uri="{FF2B5EF4-FFF2-40B4-BE49-F238E27FC236}">
                <a16:creationId xmlns:a16="http://schemas.microsoft.com/office/drawing/2014/main" id="{79E27015-95EC-4DC5-853C-847E8A25CB6A}"/>
              </a:ext>
            </a:extLst>
          </p:cNvPr>
          <p:cNvSpPr/>
          <p:nvPr/>
        </p:nvSpPr>
        <p:spPr>
          <a:xfrm>
            <a:off x="662250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0" name="椭圆 9">
            <a:extLst>
              <a:ext uri="{FF2B5EF4-FFF2-40B4-BE49-F238E27FC236}">
                <a16:creationId xmlns:a16="http://schemas.microsoft.com/office/drawing/2014/main" id="{8250785F-1A7C-4FFA-A48D-E389A579422A}"/>
              </a:ext>
            </a:extLst>
          </p:cNvPr>
          <p:cNvSpPr/>
          <p:nvPr/>
        </p:nvSpPr>
        <p:spPr>
          <a:xfrm>
            <a:off x="704287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1" name="椭圆 10">
            <a:extLst>
              <a:ext uri="{FF2B5EF4-FFF2-40B4-BE49-F238E27FC236}">
                <a16:creationId xmlns:a16="http://schemas.microsoft.com/office/drawing/2014/main" id="{2B698F0E-808E-430C-9A78-C42237191639}"/>
              </a:ext>
            </a:extLst>
          </p:cNvPr>
          <p:cNvSpPr/>
          <p:nvPr/>
        </p:nvSpPr>
        <p:spPr>
          <a:xfrm>
            <a:off x="7477851"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2" name="矩形 11">
            <a:extLst>
              <a:ext uri="{FF2B5EF4-FFF2-40B4-BE49-F238E27FC236}">
                <a16:creationId xmlns:a16="http://schemas.microsoft.com/office/drawing/2014/main" id="{B76289C1-FF6E-4284-AE8F-55C1EF589207}"/>
              </a:ext>
            </a:extLst>
          </p:cNvPr>
          <p:cNvSpPr/>
          <p:nvPr/>
        </p:nvSpPr>
        <p:spPr>
          <a:xfrm>
            <a:off x="6541861" y="3585845"/>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21047-5115-496F-A759-173A0BABA330}"/>
              </a:ext>
            </a:extLst>
          </p:cNvPr>
          <p:cNvCxnSpPr/>
          <p:nvPr/>
        </p:nvCxnSpPr>
        <p:spPr>
          <a:xfrm>
            <a:off x="8123011" y="2686316"/>
            <a:ext cx="0" cy="1476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7FE8374-E00E-4C77-B864-FABB97464D38}"/>
              </a:ext>
            </a:extLst>
          </p:cNvPr>
          <p:cNvSpPr txBox="1"/>
          <p:nvPr/>
        </p:nvSpPr>
        <p:spPr>
          <a:xfrm>
            <a:off x="5160736" y="2874828"/>
            <a:ext cx="864870" cy="337185"/>
          </a:xfrm>
          <a:prstGeom prst="rect">
            <a:avLst/>
          </a:prstGeom>
          <a:noFill/>
        </p:spPr>
        <p:txBody>
          <a:bodyPr wrap="none" rtlCol="0">
            <a:spAutoFit/>
          </a:bodyPr>
          <a:lstStyle/>
          <a:p>
            <a:r>
              <a:rPr lang="en-US" sz="1600"/>
              <a:t>worker1</a:t>
            </a:r>
          </a:p>
        </p:txBody>
      </p:sp>
      <p:sp>
        <p:nvSpPr>
          <p:cNvPr id="15" name="文本框 14">
            <a:extLst>
              <a:ext uri="{FF2B5EF4-FFF2-40B4-BE49-F238E27FC236}">
                <a16:creationId xmlns:a16="http://schemas.microsoft.com/office/drawing/2014/main" id="{BB937F07-EC88-4C3E-AA56-DA22845F3EC9}"/>
              </a:ext>
            </a:extLst>
          </p:cNvPr>
          <p:cNvSpPr txBox="1"/>
          <p:nvPr/>
        </p:nvSpPr>
        <p:spPr>
          <a:xfrm>
            <a:off x="5160736" y="3520623"/>
            <a:ext cx="864870" cy="337185"/>
          </a:xfrm>
          <a:prstGeom prst="rect">
            <a:avLst/>
          </a:prstGeom>
          <a:noFill/>
        </p:spPr>
        <p:txBody>
          <a:bodyPr wrap="none" rtlCol="0">
            <a:spAutoFit/>
          </a:bodyPr>
          <a:lstStyle/>
          <a:p>
            <a:r>
              <a:rPr lang="en-US" sz="1600"/>
              <a:t>worker2</a:t>
            </a:r>
          </a:p>
        </p:txBody>
      </p:sp>
      <p:sp>
        <p:nvSpPr>
          <p:cNvPr id="16" name="圆角矩形 2">
            <a:extLst>
              <a:ext uri="{FF2B5EF4-FFF2-40B4-BE49-F238E27FC236}">
                <a16:creationId xmlns:a16="http://schemas.microsoft.com/office/drawing/2014/main" id="{6F41CB41-242F-43AB-99CD-9CB2D7D0C178}"/>
              </a:ext>
            </a:extLst>
          </p:cNvPr>
          <p:cNvSpPr/>
          <p:nvPr/>
        </p:nvSpPr>
        <p:spPr>
          <a:xfrm>
            <a:off x="8158572" y="2686316"/>
            <a:ext cx="106044" cy="14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375EF23-CD12-4DEA-A4B8-0CEFF4C9E8E8}"/>
              </a:ext>
            </a:extLst>
          </p:cNvPr>
          <p:cNvSpPr/>
          <p:nvPr/>
        </p:nvSpPr>
        <p:spPr>
          <a:xfrm>
            <a:off x="83306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 name="椭圆 17">
            <a:extLst>
              <a:ext uri="{FF2B5EF4-FFF2-40B4-BE49-F238E27FC236}">
                <a16:creationId xmlns:a16="http://schemas.microsoft.com/office/drawing/2014/main" id="{C42CA649-E299-4B9C-95AC-C0BFBDDEBA66}"/>
              </a:ext>
            </a:extLst>
          </p:cNvPr>
          <p:cNvSpPr/>
          <p:nvPr/>
        </p:nvSpPr>
        <p:spPr>
          <a:xfrm>
            <a:off x="886088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19" name="椭圆 18">
            <a:extLst>
              <a:ext uri="{FF2B5EF4-FFF2-40B4-BE49-F238E27FC236}">
                <a16:creationId xmlns:a16="http://schemas.microsoft.com/office/drawing/2014/main" id="{25739E6E-02BB-4695-8E42-7730A167384A}"/>
              </a:ext>
            </a:extLst>
          </p:cNvPr>
          <p:cNvSpPr/>
          <p:nvPr/>
        </p:nvSpPr>
        <p:spPr>
          <a:xfrm>
            <a:off x="93847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0" name="椭圆 19">
            <a:extLst>
              <a:ext uri="{FF2B5EF4-FFF2-40B4-BE49-F238E27FC236}">
                <a16:creationId xmlns:a16="http://schemas.microsoft.com/office/drawing/2014/main" id="{901F5B9F-2405-42E8-99B9-8E8D47A4D35C}"/>
              </a:ext>
            </a:extLst>
          </p:cNvPr>
          <p:cNvSpPr/>
          <p:nvPr/>
        </p:nvSpPr>
        <p:spPr>
          <a:xfrm>
            <a:off x="83306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 name="椭圆 20">
            <a:extLst>
              <a:ext uri="{FF2B5EF4-FFF2-40B4-BE49-F238E27FC236}">
                <a16:creationId xmlns:a16="http://schemas.microsoft.com/office/drawing/2014/main" id="{09516D05-8D93-43B9-85AF-4C219965D122}"/>
              </a:ext>
            </a:extLst>
          </p:cNvPr>
          <p:cNvSpPr/>
          <p:nvPr/>
        </p:nvSpPr>
        <p:spPr>
          <a:xfrm>
            <a:off x="886088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2" name="椭圆 21">
            <a:extLst>
              <a:ext uri="{FF2B5EF4-FFF2-40B4-BE49-F238E27FC236}">
                <a16:creationId xmlns:a16="http://schemas.microsoft.com/office/drawing/2014/main" id="{246AE1A6-D5CF-4B78-8703-ED6B915B41DC}"/>
              </a:ext>
            </a:extLst>
          </p:cNvPr>
          <p:cNvSpPr/>
          <p:nvPr/>
        </p:nvSpPr>
        <p:spPr>
          <a:xfrm>
            <a:off x="93847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3" name="椭圆 22">
            <a:extLst>
              <a:ext uri="{FF2B5EF4-FFF2-40B4-BE49-F238E27FC236}">
                <a16:creationId xmlns:a16="http://schemas.microsoft.com/office/drawing/2014/main" id="{D50188DD-652B-4A9C-B876-5A52116C1D23}"/>
              </a:ext>
            </a:extLst>
          </p:cNvPr>
          <p:cNvSpPr/>
          <p:nvPr/>
        </p:nvSpPr>
        <p:spPr>
          <a:xfrm>
            <a:off x="999880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24" name="直接箭头连接符 23">
            <a:extLst>
              <a:ext uri="{FF2B5EF4-FFF2-40B4-BE49-F238E27FC236}">
                <a16:creationId xmlns:a16="http://schemas.microsoft.com/office/drawing/2014/main" id="{867C2CF3-0414-4332-88B0-B190535716C4}"/>
              </a:ext>
            </a:extLst>
          </p:cNvPr>
          <p:cNvCxnSpPr>
            <a:stCxn id="12" idx="3"/>
            <a:endCxn id="17" idx="3"/>
          </p:cNvCxnSpPr>
          <p:nvPr/>
        </p:nvCxnSpPr>
        <p:spPr>
          <a:xfrm flipV="1">
            <a:off x="7826466" y="3281680"/>
            <a:ext cx="537210" cy="55816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4B44B09-31EB-412B-90C4-C732D9F8D4FE}"/>
              </a:ext>
            </a:extLst>
          </p:cNvPr>
          <p:cNvCxnSpPr>
            <a:stCxn id="5" idx="3"/>
            <a:endCxn id="20" idx="2"/>
          </p:cNvCxnSpPr>
          <p:nvPr/>
        </p:nvCxnSpPr>
        <p:spPr>
          <a:xfrm>
            <a:off x="7826466" y="3175000"/>
            <a:ext cx="494665" cy="68135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582CB5-2764-4709-B8BB-BFCCE8851939}"/>
              </a:ext>
            </a:extLst>
          </p:cNvPr>
          <p:cNvCxnSpPr>
            <a:stCxn id="17" idx="6"/>
            <a:endCxn id="18" idx="2"/>
          </p:cNvCxnSpPr>
          <p:nvPr/>
        </p:nvCxnSpPr>
        <p:spPr>
          <a:xfrm>
            <a:off x="8613231" y="3175000"/>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15">
            <a:extLst>
              <a:ext uri="{FF2B5EF4-FFF2-40B4-BE49-F238E27FC236}">
                <a16:creationId xmlns:a16="http://schemas.microsoft.com/office/drawing/2014/main" id="{F8BB422B-B074-4666-B7CF-3BE58C239AF7}"/>
              </a:ext>
            </a:extLst>
          </p:cNvPr>
          <p:cNvCxnSpPr>
            <a:stCxn id="17" idx="0"/>
            <a:endCxn id="19" idx="0"/>
          </p:cNvCxnSpPr>
          <p:nvPr/>
        </p:nvCxnSpPr>
        <p:spPr>
          <a:xfrm rot="16200000">
            <a:off x="8994231" y="2497455"/>
            <a:ext cx="3175" cy="1054100"/>
          </a:xfrm>
          <a:prstGeom prst="curvedConnector3">
            <a:avLst>
              <a:gd name="adj1" fmla="val 7550000"/>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D883F8A-345F-481E-8860-45AD8F88ADD3}"/>
              </a:ext>
            </a:extLst>
          </p:cNvPr>
          <p:cNvCxnSpPr>
            <a:stCxn id="20" idx="7"/>
            <a:endCxn id="19" idx="4"/>
          </p:cNvCxnSpPr>
          <p:nvPr/>
        </p:nvCxnSpPr>
        <p:spPr>
          <a:xfrm flipV="1">
            <a:off x="8570686" y="3325495"/>
            <a:ext cx="950595" cy="4241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AFC3B56-F154-4D6C-83F5-47C40EE3D605}"/>
              </a:ext>
            </a:extLst>
          </p:cNvPr>
          <p:cNvCxnSpPr>
            <a:stCxn id="18" idx="5"/>
            <a:endCxn id="22" idx="1"/>
          </p:cNvCxnSpPr>
          <p:nvPr/>
        </p:nvCxnSpPr>
        <p:spPr>
          <a:xfrm>
            <a:off x="9100911" y="3281680"/>
            <a:ext cx="316865" cy="46799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590B35D-5E64-4D78-9B59-9BDA6FC4355B}"/>
              </a:ext>
            </a:extLst>
          </p:cNvPr>
          <p:cNvCxnSpPr>
            <a:stCxn id="20" idx="6"/>
            <a:endCxn id="21" idx="2"/>
          </p:cNvCxnSpPr>
          <p:nvPr/>
        </p:nvCxnSpPr>
        <p:spPr>
          <a:xfrm>
            <a:off x="8613231" y="3856355"/>
            <a:ext cx="23812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1F6FE-59C3-419F-BA2B-7E824A726B24}"/>
              </a:ext>
            </a:extLst>
          </p:cNvPr>
          <p:cNvCxnSpPr>
            <a:stCxn id="22" idx="6"/>
            <a:endCxn id="23" idx="2"/>
          </p:cNvCxnSpPr>
          <p:nvPr/>
        </p:nvCxnSpPr>
        <p:spPr>
          <a:xfrm>
            <a:off x="9667331" y="3856673"/>
            <a:ext cx="32194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F2EB046-418E-4010-ADCE-5A380CFD9D37}"/>
              </a:ext>
            </a:extLst>
          </p:cNvPr>
          <p:cNvCxnSpPr>
            <a:stCxn id="21" idx="6"/>
            <a:endCxn id="22" idx="2"/>
          </p:cNvCxnSpPr>
          <p:nvPr/>
        </p:nvCxnSpPr>
        <p:spPr>
          <a:xfrm>
            <a:off x="9143456" y="3856355"/>
            <a:ext cx="23177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B778CFF-F916-45E0-AAFA-5FE66F578BB5}"/>
              </a:ext>
            </a:extLst>
          </p:cNvPr>
          <p:cNvCxnSpPr/>
          <p:nvPr/>
        </p:nvCxnSpPr>
        <p:spPr>
          <a:xfrm>
            <a:off x="5222331" y="4191818"/>
            <a:ext cx="5166360" cy="952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909D2C2-671B-43F3-8728-A4272AC8395E}"/>
              </a:ext>
            </a:extLst>
          </p:cNvPr>
          <p:cNvSpPr txBox="1"/>
          <p:nvPr/>
        </p:nvSpPr>
        <p:spPr>
          <a:xfrm>
            <a:off x="5222331" y="4525828"/>
            <a:ext cx="864870" cy="337185"/>
          </a:xfrm>
          <a:prstGeom prst="rect">
            <a:avLst/>
          </a:prstGeom>
          <a:noFill/>
        </p:spPr>
        <p:txBody>
          <a:bodyPr wrap="none" rtlCol="0">
            <a:spAutoFit/>
          </a:bodyPr>
          <a:lstStyle/>
          <a:p>
            <a:r>
              <a:rPr lang="en-US" sz="1600"/>
              <a:t>worker1</a:t>
            </a:r>
          </a:p>
        </p:txBody>
      </p:sp>
      <p:sp>
        <p:nvSpPr>
          <p:cNvPr id="35" name="文本框 34">
            <a:extLst>
              <a:ext uri="{FF2B5EF4-FFF2-40B4-BE49-F238E27FC236}">
                <a16:creationId xmlns:a16="http://schemas.microsoft.com/office/drawing/2014/main" id="{F1BA0DF1-6733-443B-A0ED-8B060AB40B44}"/>
              </a:ext>
            </a:extLst>
          </p:cNvPr>
          <p:cNvSpPr txBox="1"/>
          <p:nvPr/>
        </p:nvSpPr>
        <p:spPr>
          <a:xfrm>
            <a:off x="5222331" y="5171623"/>
            <a:ext cx="864870" cy="337185"/>
          </a:xfrm>
          <a:prstGeom prst="rect">
            <a:avLst/>
          </a:prstGeom>
          <a:noFill/>
        </p:spPr>
        <p:txBody>
          <a:bodyPr wrap="none" rtlCol="0">
            <a:spAutoFit/>
          </a:bodyPr>
          <a:lstStyle/>
          <a:p>
            <a:r>
              <a:rPr lang="en-US" sz="1600"/>
              <a:t>worker2</a:t>
            </a:r>
          </a:p>
        </p:txBody>
      </p:sp>
      <p:sp>
        <p:nvSpPr>
          <p:cNvPr id="36" name="椭圆 35">
            <a:extLst>
              <a:ext uri="{FF2B5EF4-FFF2-40B4-BE49-F238E27FC236}">
                <a16:creationId xmlns:a16="http://schemas.microsoft.com/office/drawing/2014/main" id="{48669A62-B855-4144-BB9F-940D6ED1B827}"/>
              </a:ext>
            </a:extLst>
          </p:cNvPr>
          <p:cNvSpPr/>
          <p:nvPr/>
        </p:nvSpPr>
        <p:spPr>
          <a:xfrm>
            <a:off x="62808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7" name="椭圆 36">
            <a:extLst>
              <a:ext uri="{FF2B5EF4-FFF2-40B4-BE49-F238E27FC236}">
                <a16:creationId xmlns:a16="http://schemas.microsoft.com/office/drawing/2014/main" id="{05B060BB-4531-4136-AA7F-EC5F3555659C}"/>
              </a:ext>
            </a:extLst>
          </p:cNvPr>
          <p:cNvSpPr/>
          <p:nvPr/>
        </p:nvSpPr>
        <p:spPr>
          <a:xfrm>
            <a:off x="6811101"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38" name="椭圆 37">
            <a:extLst>
              <a:ext uri="{FF2B5EF4-FFF2-40B4-BE49-F238E27FC236}">
                <a16:creationId xmlns:a16="http://schemas.microsoft.com/office/drawing/2014/main" id="{05A96084-58E2-4901-9B9B-365431D3D934}"/>
              </a:ext>
            </a:extLst>
          </p:cNvPr>
          <p:cNvSpPr/>
          <p:nvPr/>
        </p:nvSpPr>
        <p:spPr>
          <a:xfrm>
            <a:off x="73349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39" name="直接箭头连接符 38">
            <a:extLst>
              <a:ext uri="{FF2B5EF4-FFF2-40B4-BE49-F238E27FC236}">
                <a16:creationId xmlns:a16="http://schemas.microsoft.com/office/drawing/2014/main" id="{0C879706-A3FD-4EBE-861D-896BD5AFFA69}"/>
              </a:ext>
            </a:extLst>
          </p:cNvPr>
          <p:cNvCxnSpPr>
            <a:stCxn id="36" idx="6"/>
            <a:endCxn id="37" idx="2"/>
          </p:cNvCxnSpPr>
          <p:nvPr/>
        </p:nvCxnSpPr>
        <p:spPr>
          <a:xfrm>
            <a:off x="6563451" y="4712518"/>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7">
            <a:extLst>
              <a:ext uri="{FF2B5EF4-FFF2-40B4-BE49-F238E27FC236}">
                <a16:creationId xmlns:a16="http://schemas.microsoft.com/office/drawing/2014/main" id="{B952BB8B-52B7-4650-9D61-9C4E2B15A88A}"/>
              </a:ext>
            </a:extLst>
          </p:cNvPr>
          <p:cNvCxnSpPr>
            <a:stCxn id="36" idx="0"/>
            <a:endCxn id="38" idx="0"/>
          </p:cNvCxnSpPr>
          <p:nvPr/>
        </p:nvCxnSpPr>
        <p:spPr>
          <a:xfrm rot="16200000">
            <a:off x="6944451" y="4034973"/>
            <a:ext cx="3175" cy="1054100"/>
          </a:xfrm>
          <a:prstGeom prst="curvedConnector3">
            <a:avLst>
              <a:gd name="adj1" fmla="val 75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4DA9065-491B-4E35-979C-4758ADF67C05}"/>
              </a:ext>
            </a:extLst>
          </p:cNvPr>
          <p:cNvSpPr/>
          <p:nvPr/>
        </p:nvSpPr>
        <p:spPr>
          <a:xfrm>
            <a:off x="7862661" y="454424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2" name="椭圆 41">
            <a:extLst>
              <a:ext uri="{FF2B5EF4-FFF2-40B4-BE49-F238E27FC236}">
                <a16:creationId xmlns:a16="http://schemas.microsoft.com/office/drawing/2014/main" id="{C1F4C968-B9A2-4A5F-9F68-ECC49003A545}"/>
              </a:ext>
            </a:extLst>
          </p:cNvPr>
          <p:cNvSpPr/>
          <p:nvPr/>
        </p:nvSpPr>
        <p:spPr>
          <a:xfrm>
            <a:off x="62808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3" name="椭圆 42">
            <a:extLst>
              <a:ext uri="{FF2B5EF4-FFF2-40B4-BE49-F238E27FC236}">
                <a16:creationId xmlns:a16="http://schemas.microsoft.com/office/drawing/2014/main" id="{37ECEF4F-B448-4937-94FC-6E5E44247D08}"/>
              </a:ext>
            </a:extLst>
          </p:cNvPr>
          <p:cNvSpPr/>
          <p:nvPr/>
        </p:nvSpPr>
        <p:spPr>
          <a:xfrm>
            <a:off x="6811101"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3">
            <a:extLst>
              <a:ext uri="{FF2B5EF4-FFF2-40B4-BE49-F238E27FC236}">
                <a16:creationId xmlns:a16="http://schemas.microsoft.com/office/drawing/2014/main" id="{92E2C943-F46C-490A-9F85-C578F848399D}"/>
              </a:ext>
            </a:extLst>
          </p:cNvPr>
          <p:cNvSpPr/>
          <p:nvPr/>
        </p:nvSpPr>
        <p:spPr>
          <a:xfrm>
            <a:off x="73349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cxnSp>
        <p:nvCxnSpPr>
          <p:cNvPr id="45" name="直接箭头连接符 44">
            <a:extLst>
              <a:ext uri="{FF2B5EF4-FFF2-40B4-BE49-F238E27FC236}">
                <a16:creationId xmlns:a16="http://schemas.microsoft.com/office/drawing/2014/main" id="{F7F3C62C-2AA4-492C-B609-5B635FD894FA}"/>
              </a:ext>
            </a:extLst>
          </p:cNvPr>
          <p:cNvCxnSpPr>
            <a:stCxn id="42" idx="6"/>
            <a:endCxn id="43" idx="2"/>
          </p:cNvCxnSpPr>
          <p:nvPr/>
        </p:nvCxnSpPr>
        <p:spPr>
          <a:xfrm>
            <a:off x="6563451" y="5358313"/>
            <a:ext cx="23812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4D71BE0-DA43-42E3-95C3-399CC8B07D9D}"/>
              </a:ext>
            </a:extLst>
          </p:cNvPr>
          <p:cNvCxnSpPr>
            <a:stCxn id="43" idx="6"/>
            <a:endCxn id="44" idx="2"/>
          </p:cNvCxnSpPr>
          <p:nvPr/>
        </p:nvCxnSpPr>
        <p:spPr>
          <a:xfrm>
            <a:off x="7093676" y="5358313"/>
            <a:ext cx="23177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99E6DD8-B27B-4CC8-B913-424E2B9AF8E6}"/>
              </a:ext>
            </a:extLst>
          </p:cNvPr>
          <p:cNvCxnSpPr>
            <a:stCxn id="42" idx="7"/>
            <a:endCxn id="38" idx="3"/>
          </p:cNvCxnSpPr>
          <p:nvPr/>
        </p:nvCxnSpPr>
        <p:spPr>
          <a:xfrm flipV="1">
            <a:off x="6520906" y="4819198"/>
            <a:ext cx="847090" cy="43243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F7125F-0E07-49EF-8436-45DCC306687D}"/>
              </a:ext>
            </a:extLst>
          </p:cNvPr>
          <p:cNvCxnSpPr/>
          <p:nvPr/>
        </p:nvCxnSpPr>
        <p:spPr>
          <a:xfrm>
            <a:off x="8279856" y="4290878"/>
            <a:ext cx="0" cy="1791970"/>
          </a:xfrm>
          <a:prstGeom prst="line">
            <a:avLst/>
          </a:prstGeom>
        </p:spPr>
        <p:style>
          <a:lnRef idx="1">
            <a:schemeClr val="accent1"/>
          </a:lnRef>
          <a:fillRef idx="0">
            <a:schemeClr val="accent1"/>
          </a:fillRef>
          <a:effectRef idx="0">
            <a:schemeClr val="accent1"/>
          </a:effectRef>
          <a:fontRef idx="minor">
            <a:schemeClr val="tx1"/>
          </a:fontRef>
        </p:style>
      </p:cxnSp>
      <p:sp>
        <p:nvSpPr>
          <p:cNvPr id="49" name="圆角矩形 46">
            <a:extLst>
              <a:ext uri="{FF2B5EF4-FFF2-40B4-BE49-F238E27FC236}">
                <a16:creationId xmlns:a16="http://schemas.microsoft.com/office/drawing/2014/main" id="{E7BA70B0-9F68-4F18-B508-915EC0CFE4C4}"/>
              </a:ext>
            </a:extLst>
          </p:cNvPr>
          <p:cNvSpPr/>
          <p:nvPr/>
        </p:nvSpPr>
        <p:spPr>
          <a:xfrm>
            <a:off x="8330656" y="4312468"/>
            <a:ext cx="75565" cy="1753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FE8DD45E-3618-4C52-B63C-8BCF35269D39}"/>
              </a:ext>
            </a:extLst>
          </p:cNvPr>
          <p:cNvCxnSpPr>
            <a:stCxn id="44" idx="6"/>
          </p:cNvCxnSpPr>
          <p:nvPr/>
        </p:nvCxnSpPr>
        <p:spPr>
          <a:xfrm>
            <a:off x="7617551" y="5358313"/>
            <a:ext cx="643255" cy="50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0D2F918E-78CD-46DF-822D-30C8E5A4557F}"/>
              </a:ext>
            </a:extLst>
          </p:cNvPr>
          <p:cNvCxnSpPr/>
          <p:nvPr/>
        </p:nvCxnSpPr>
        <p:spPr>
          <a:xfrm flipV="1">
            <a:off x="7628346" y="4979853"/>
            <a:ext cx="641985" cy="37401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4226100-46CA-46CA-B6B0-16A8940F0B77}"/>
              </a:ext>
            </a:extLst>
          </p:cNvPr>
          <p:cNvCxnSpPr>
            <a:stCxn id="41" idx="6"/>
          </p:cNvCxnSpPr>
          <p:nvPr/>
        </p:nvCxnSpPr>
        <p:spPr>
          <a:xfrm>
            <a:off x="8145236" y="4694738"/>
            <a:ext cx="38735" cy="51498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1E0F50B-4DDC-4656-9798-DC6CBC60BE56}"/>
              </a:ext>
            </a:extLst>
          </p:cNvPr>
          <p:cNvSpPr/>
          <p:nvPr/>
        </p:nvSpPr>
        <p:spPr>
          <a:xfrm>
            <a:off x="8622756" y="4421053"/>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EC495B0-9DBB-44BE-8ADD-A2D5459E89BF}"/>
              </a:ext>
            </a:extLst>
          </p:cNvPr>
          <p:cNvSpPr/>
          <p:nvPr/>
        </p:nvSpPr>
        <p:spPr>
          <a:xfrm>
            <a:off x="912377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5" name="椭圆 54">
            <a:extLst>
              <a:ext uri="{FF2B5EF4-FFF2-40B4-BE49-F238E27FC236}">
                <a16:creationId xmlns:a16="http://schemas.microsoft.com/office/drawing/2014/main" id="{0579B00F-911E-45D9-822B-C0735380E58C}"/>
              </a:ext>
            </a:extLst>
          </p:cNvPr>
          <p:cNvSpPr/>
          <p:nvPr/>
        </p:nvSpPr>
        <p:spPr>
          <a:xfrm>
            <a:off x="9558746"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56" name="椭圆 55">
            <a:extLst>
              <a:ext uri="{FF2B5EF4-FFF2-40B4-BE49-F238E27FC236}">
                <a16:creationId xmlns:a16="http://schemas.microsoft.com/office/drawing/2014/main" id="{4D83FEFE-7E3F-4A58-A998-766D54521122}"/>
              </a:ext>
            </a:extLst>
          </p:cNvPr>
          <p:cNvSpPr/>
          <p:nvPr/>
        </p:nvSpPr>
        <p:spPr>
          <a:xfrm>
            <a:off x="870340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57" name="椭圆 56">
            <a:extLst>
              <a:ext uri="{FF2B5EF4-FFF2-40B4-BE49-F238E27FC236}">
                <a16:creationId xmlns:a16="http://schemas.microsoft.com/office/drawing/2014/main" id="{5E9884C9-1A58-4075-8D2C-BB0F8FD072C0}"/>
              </a:ext>
            </a:extLst>
          </p:cNvPr>
          <p:cNvSpPr/>
          <p:nvPr/>
        </p:nvSpPr>
        <p:spPr>
          <a:xfrm>
            <a:off x="870340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8" name="椭圆 57">
            <a:extLst>
              <a:ext uri="{FF2B5EF4-FFF2-40B4-BE49-F238E27FC236}">
                <a16:creationId xmlns:a16="http://schemas.microsoft.com/office/drawing/2014/main" id="{6895233B-F9F3-46B5-BD11-7E8052011180}"/>
              </a:ext>
            </a:extLst>
          </p:cNvPr>
          <p:cNvSpPr/>
          <p:nvPr/>
        </p:nvSpPr>
        <p:spPr>
          <a:xfrm>
            <a:off x="912377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9" name="椭圆 58">
            <a:extLst>
              <a:ext uri="{FF2B5EF4-FFF2-40B4-BE49-F238E27FC236}">
                <a16:creationId xmlns:a16="http://schemas.microsoft.com/office/drawing/2014/main" id="{E4D878D9-61AC-4AB8-B428-E51C65C8A8BD}"/>
              </a:ext>
            </a:extLst>
          </p:cNvPr>
          <p:cNvSpPr/>
          <p:nvPr/>
        </p:nvSpPr>
        <p:spPr>
          <a:xfrm>
            <a:off x="9558746"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0" name="矩形 59">
            <a:extLst>
              <a:ext uri="{FF2B5EF4-FFF2-40B4-BE49-F238E27FC236}">
                <a16:creationId xmlns:a16="http://schemas.microsoft.com/office/drawing/2014/main" id="{2F479139-E674-4AFB-830D-D4B659763A78}"/>
              </a:ext>
            </a:extLst>
          </p:cNvPr>
          <p:cNvSpPr/>
          <p:nvPr/>
        </p:nvSpPr>
        <p:spPr>
          <a:xfrm>
            <a:off x="8622756" y="5085898"/>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0475656-E5BC-4E55-A814-C3A56567886A}"/>
              </a:ext>
            </a:extLst>
          </p:cNvPr>
          <p:cNvSpPr/>
          <p:nvPr/>
        </p:nvSpPr>
        <p:spPr>
          <a:xfrm>
            <a:off x="10392501" y="2811328"/>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sync→async</a:t>
            </a:r>
          </a:p>
          <a:p>
            <a:pPr algn="ctr"/>
            <a:r>
              <a:rPr lang="zh-CN" altLang="en-US" sz="1600">
                <a:solidFill>
                  <a:schemeClr val="tx1"/>
                </a:solidFill>
              </a:rPr>
              <a:t>（同步</a:t>
            </a:r>
            <a:r>
              <a:rPr lang="en-US" altLang="zh-CN" sz="1600">
                <a:solidFill>
                  <a:schemeClr val="tx1"/>
                </a:solidFill>
              </a:rPr>
              <a:t>→</a:t>
            </a:r>
            <a:r>
              <a:rPr lang="zh-CN" altLang="en-US" sz="1600">
                <a:solidFill>
                  <a:schemeClr val="tx1"/>
                </a:solidFill>
              </a:rPr>
              <a:t>异步）</a:t>
            </a:r>
          </a:p>
        </p:txBody>
      </p:sp>
      <p:sp>
        <p:nvSpPr>
          <p:cNvPr id="63" name="矩形 62">
            <a:extLst>
              <a:ext uri="{FF2B5EF4-FFF2-40B4-BE49-F238E27FC236}">
                <a16:creationId xmlns:a16="http://schemas.microsoft.com/office/drawing/2014/main" id="{93297393-33D1-4BE4-BD2B-36B73184A741}"/>
              </a:ext>
            </a:extLst>
          </p:cNvPr>
          <p:cNvSpPr/>
          <p:nvPr/>
        </p:nvSpPr>
        <p:spPr>
          <a:xfrm>
            <a:off x="10388691" y="3763193"/>
            <a:ext cx="1629410" cy="1062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cxnSp>
        <p:nvCxnSpPr>
          <p:cNvPr id="64" name="直接箭头连接符 63">
            <a:extLst>
              <a:ext uri="{FF2B5EF4-FFF2-40B4-BE49-F238E27FC236}">
                <a16:creationId xmlns:a16="http://schemas.microsoft.com/office/drawing/2014/main" id="{17E6C3E7-092D-4FB5-807B-7E1158DB4DEE}"/>
              </a:ext>
            </a:extLst>
          </p:cNvPr>
          <p:cNvCxnSpPr/>
          <p:nvPr/>
        </p:nvCxnSpPr>
        <p:spPr>
          <a:xfrm>
            <a:off x="10382976" y="4021638"/>
            <a:ext cx="45021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DFA2C37-CD38-43C1-B64C-3CE7D2C1BD7A}"/>
              </a:ext>
            </a:extLst>
          </p:cNvPr>
          <p:cNvCxnSpPr/>
          <p:nvPr/>
        </p:nvCxnSpPr>
        <p:spPr>
          <a:xfrm>
            <a:off x="10392501" y="4529638"/>
            <a:ext cx="421640"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EE44EF3-ED21-44B2-9EA2-4905711E67D3}"/>
              </a:ext>
            </a:extLst>
          </p:cNvPr>
          <p:cNvSpPr txBox="1"/>
          <p:nvPr/>
        </p:nvSpPr>
        <p:spPr>
          <a:xfrm>
            <a:off x="10937331" y="3756843"/>
            <a:ext cx="984250" cy="583565"/>
          </a:xfrm>
          <a:prstGeom prst="rect">
            <a:avLst/>
          </a:prstGeom>
          <a:noFill/>
        </p:spPr>
        <p:txBody>
          <a:bodyPr wrap="none" rtlCol="0">
            <a:spAutoFit/>
          </a:bodyPr>
          <a:lstStyle/>
          <a:p>
            <a:r>
              <a:rPr lang="en-US" altLang="zh-CN" sz="1600"/>
              <a:t>batched</a:t>
            </a:r>
          </a:p>
          <a:p>
            <a:r>
              <a:rPr lang="en-US" altLang="zh-CN" sz="1600"/>
              <a:t>new state</a:t>
            </a:r>
          </a:p>
        </p:txBody>
      </p:sp>
      <p:sp>
        <p:nvSpPr>
          <p:cNvPr id="67" name="文本框 66">
            <a:extLst>
              <a:ext uri="{FF2B5EF4-FFF2-40B4-BE49-F238E27FC236}">
                <a16:creationId xmlns:a16="http://schemas.microsoft.com/office/drawing/2014/main" id="{DCA2DBF3-F666-482D-BE07-D4AF12B09420}"/>
              </a:ext>
            </a:extLst>
          </p:cNvPr>
          <p:cNvSpPr txBox="1"/>
          <p:nvPr/>
        </p:nvSpPr>
        <p:spPr>
          <a:xfrm>
            <a:off x="10933521" y="4312468"/>
            <a:ext cx="1084580" cy="337185"/>
          </a:xfrm>
          <a:prstGeom prst="rect">
            <a:avLst/>
          </a:prstGeom>
          <a:noFill/>
        </p:spPr>
        <p:txBody>
          <a:bodyPr wrap="square" rtlCol="0" anchor="t">
            <a:spAutoFit/>
          </a:bodyPr>
          <a:lstStyle/>
          <a:p>
            <a:r>
              <a:rPr lang="en-US" altLang="zh-CN" sz="1600">
                <a:sym typeface="+mn-ea"/>
              </a:rPr>
              <a:t>new state</a:t>
            </a:r>
            <a:endParaRPr lang="en-US" altLang="zh-CN" sz="1600"/>
          </a:p>
        </p:txBody>
      </p:sp>
      <p:sp>
        <p:nvSpPr>
          <p:cNvPr id="68" name="矩形 67">
            <a:extLst>
              <a:ext uri="{FF2B5EF4-FFF2-40B4-BE49-F238E27FC236}">
                <a16:creationId xmlns:a16="http://schemas.microsoft.com/office/drawing/2014/main" id="{5FD9155D-6DBD-42BE-8880-6496B2D83899}"/>
              </a:ext>
            </a:extLst>
          </p:cNvPr>
          <p:cNvSpPr/>
          <p:nvPr/>
        </p:nvSpPr>
        <p:spPr>
          <a:xfrm>
            <a:off x="10382976" y="5171623"/>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async</a:t>
            </a:r>
            <a:r>
              <a:rPr lang="en-US" altLang="zh-CN" sz="1600">
                <a:solidFill>
                  <a:schemeClr val="tx1"/>
                </a:solidFill>
                <a:sym typeface="+mn-ea"/>
              </a:rPr>
              <a:t>→sync</a:t>
            </a:r>
            <a:endParaRPr lang="en-US" altLang="zh-CN" sz="1600">
              <a:solidFill>
                <a:schemeClr val="tx1"/>
              </a:solidFill>
            </a:endParaRPr>
          </a:p>
          <a:p>
            <a:pPr algn="ctr"/>
            <a:r>
              <a:rPr lang="zh-CN" altLang="en-US" sz="1600">
                <a:solidFill>
                  <a:schemeClr val="tx1"/>
                </a:solidFill>
              </a:rPr>
              <a:t>（异步</a:t>
            </a:r>
            <a:r>
              <a:rPr lang="en-US" altLang="zh-CN" sz="1600">
                <a:solidFill>
                  <a:schemeClr val="tx1"/>
                </a:solidFill>
                <a:sym typeface="+mn-ea"/>
              </a:rPr>
              <a:t>→</a:t>
            </a:r>
            <a:r>
              <a:rPr lang="zh-CN" altLang="en-US" sz="1600">
                <a:solidFill>
                  <a:schemeClr val="tx1"/>
                </a:solidFill>
                <a:sym typeface="+mn-ea"/>
              </a:rPr>
              <a:t>同步</a:t>
            </a:r>
            <a:r>
              <a:rPr lang="zh-CN" altLang="en-US" sz="1600">
                <a:solidFill>
                  <a:schemeClr val="tx1"/>
                </a:solidFill>
              </a:rPr>
              <a:t>）</a:t>
            </a:r>
          </a:p>
        </p:txBody>
      </p:sp>
      <p:pic>
        <p:nvPicPr>
          <p:cNvPr id="69" name="图片 68">
            <a:extLst>
              <a:ext uri="{FF2B5EF4-FFF2-40B4-BE49-F238E27FC236}">
                <a16:creationId xmlns:a16="http://schemas.microsoft.com/office/drawing/2014/main" id="{B47A4DF5-BBAD-4A6C-B8D0-3FF70C67CF6D}"/>
              </a:ext>
            </a:extLst>
          </p:cNvPr>
          <p:cNvPicPr>
            <a:picLocks noChangeAspect="1"/>
          </p:cNvPicPr>
          <p:nvPr/>
        </p:nvPicPr>
        <p:blipFill>
          <a:blip r:embed="rId2"/>
          <a:stretch>
            <a:fillRect/>
          </a:stretch>
        </p:blipFill>
        <p:spPr>
          <a:xfrm>
            <a:off x="609746" y="2281857"/>
            <a:ext cx="4038950" cy="4557155"/>
          </a:xfrm>
          <a:prstGeom prst="rect">
            <a:avLst/>
          </a:prstGeom>
        </p:spPr>
      </p:pic>
      <p:sp>
        <p:nvSpPr>
          <p:cNvPr id="4" name="灯片编号占位符 3">
            <a:extLst>
              <a:ext uri="{FF2B5EF4-FFF2-40B4-BE49-F238E27FC236}">
                <a16:creationId xmlns:a16="http://schemas.microsoft.com/office/drawing/2014/main" id="{C1765A62-AB9F-C04D-82C7-DD19E65E80EC}"/>
              </a:ext>
            </a:extLst>
          </p:cNvPr>
          <p:cNvSpPr>
            <a:spLocks noGrp="1"/>
          </p:cNvSpPr>
          <p:nvPr>
            <p:ph type="sldNum" sz="quarter" idx="12"/>
          </p:nvPr>
        </p:nvSpPr>
        <p:spPr/>
        <p:txBody>
          <a:bodyPr/>
          <a:lstStyle/>
          <a:p>
            <a:fld id="{B13F0FA4-29F4-4B1D-A16B-0D7169EBD889}" type="slidenum">
              <a:rPr lang="en-US" smtClean="0"/>
              <a:t>83</a:t>
            </a:fld>
            <a:endParaRPr lang="en-US" dirty="0"/>
          </a:p>
        </p:txBody>
      </p:sp>
    </p:spTree>
    <p:extLst>
      <p:ext uri="{BB962C8B-B14F-4D97-AF65-F5344CB8AC3E}">
        <p14:creationId xmlns:p14="http://schemas.microsoft.com/office/powerpoint/2010/main" val="68869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rgbClr val="FF0000"/>
                </a:solidFill>
              </a:rPr>
              <a:t>图计算背景</a:t>
            </a:r>
            <a:endParaRPr lang="en-US" altLang="zh-CN" dirty="0">
              <a:solidFill>
                <a:srgbClr val="FF0000"/>
              </a:solidFill>
            </a:endParaRPr>
          </a:p>
          <a:p>
            <a:r>
              <a:rPr lang="zh-CN" altLang="en-US" dirty="0">
                <a:solidFill>
                  <a:srgbClr val="FF0000"/>
                </a:solidFill>
              </a:rPr>
              <a:t>图计算并行编程模型</a:t>
            </a:r>
            <a:endParaRPr lang="en-US" altLang="zh-CN" dirty="0">
              <a:solidFill>
                <a:srgbClr val="FF0000"/>
              </a:solidFill>
            </a:endParaRPr>
          </a:p>
          <a:p>
            <a:r>
              <a:rPr lang="zh-CN" altLang="en-US" dirty="0">
                <a:solidFill>
                  <a:srgbClr val="FF0000"/>
                </a:solidFill>
              </a:rPr>
              <a:t>图划分和通信</a:t>
            </a:r>
            <a:endParaRPr lang="en-US" altLang="zh-CN" dirty="0">
              <a:solidFill>
                <a:srgbClr val="FF0000"/>
              </a:solidFill>
            </a:endParaRPr>
          </a:p>
          <a:p>
            <a:r>
              <a:rPr lang="zh-CN" altLang="en-US" dirty="0"/>
              <a:t>单机图计算</a:t>
            </a:r>
            <a:endParaRPr lang="en-US" altLang="zh-CN" dirty="0"/>
          </a:p>
          <a:p>
            <a:r>
              <a:rPr lang="zh-CN" altLang="en-US" dirty="0"/>
              <a:t>图计算硬件加速技术</a:t>
            </a:r>
            <a:endParaRPr lang="en-US" altLang="zh-CN" dirty="0"/>
          </a:p>
          <a:p>
            <a:r>
              <a:rPr lang="zh-CN" altLang="en-US" dirty="0"/>
              <a:t>图算法案例</a:t>
            </a:r>
            <a:endParaRPr lang="en-US" altLang="zh-CN" dirty="0"/>
          </a:p>
          <a:p>
            <a:r>
              <a:rPr lang="zh-CN" altLang="en-US" dirty="0"/>
              <a:t>图计算性能评价</a:t>
            </a:r>
            <a:endParaRPr lang="en-US" dirty="0"/>
          </a:p>
        </p:txBody>
      </p:sp>
      <p:sp>
        <p:nvSpPr>
          <p:cNvPr id="4" name="灯片编号占位符 3">
            <a:extLst>
              <a:ext uri="{FF2B5EF4-FFF2-40B4-BE49-F238E27FC236}">
                <a16:creationId xmlns:a16="http://schemas.microsoft.com/office/drawing/2014/main" id="{3296A198-A896-944E-91D4-87655F2A03CD}"/>
              </a:ext>
            </a:extLst>
          </p:cNvPr>
          <p:cNvSpPr>
            <a:spLocks noGrp="1"/>
          </p:cNvSpPr>
          <p:nvPr>
            <p:ph type="sldNum" sz="quarter" idx="12"/>
          </p:nvPr>
        </p:nvSpPr>
        <p:spPr/>
        <p:txBody>
          <a:bodyPr/>
          <a:lstStyle/>
          <a:p>
            <a:fld id="{B13F0FA4-29F4-4B1D-A16B-0D7169EBD889}" type="slidenum">
              <a:rPr lang="en-US" smtClean="0"/>
              <a:t>84</a:t>
            </a:fld>
            <a:endParaRPr lang="en-US" dirty="0"/>
          </a:p>
        </p:txBody>
      </p:sp>
    </p:spTree>
    <p:extLst>
      <p:ext uri="{BB962C8B-B14F-4D97-AF65-F5344CB8AC3E}">
        <p14:creationId xmlns:p14="http://schemas.microsoft.com/office/powerpoint/2010/main" val="116242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1FFEF-800F-4EB9-B341-23EF3A1C87B4}"/>
              </a:ext>
            </a:extLst>
          </p:cNvPr>
          <p:cNvSpPr>
            <a:spLocks noGrp="1"/>
          </p:cNvSpPr>
          <p:nvPr>
            <p:ph type="title"/>
          </p:nvPr>
        </p:nvSpPr>
        <p:spPr/>
        <p:txBody>
          <a:bodyPr/>
          <a:lstStyle/>
          <a:p>
            <a:r>
              <a:rPr lang="zh-CN" altLang="en-US" dirty="0"/>
              <a:t>以运营商</a:t>
            </a:r>
            <a:r>
              <a:rPr lang="en-US" altLang="zh-CN" dirty="0"/>
              <a:t>CDR</a:t>
            </a:r>
            <a:r>
              <a:rPr lang="zh-CN" altLang="en-US" dirty="0"/>
              <a:t>通话为例</a:t>
            </a:r>
          </a:p>
        </p:txBody>
      </p:sp>
      <p:sp>
        <p:nvSpPr>
          <p:cNvPr id="7" name="内容占位符 2">
            <a:extLst>
              <a:ext uri="{FF2B5EF4-FFF2-40B4-BE49-F238E27FC236}">
                <a16:creationId xmlns:a16="http://schemas.microsoft.com/office/drawing/2014/main" id="{696DAC0E-D474-4DEF-BEA7-1E92FFB013EE}"/>
              </a:ext>
            </a:extLst>
          </p:cNvPr>
          <p:cNvSpPr txBox="1">
            <a:spLocks/>
          </p:cNvSpPr>
          <p:nvPr/>
        </p:nvSpPr>
        <p:spPr>
          <a:xfrm>
            <a:off x="815217" y="3247513"/>
            <a:ext cx="2016224" cy="50405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2400" dirty="0">
                <a:latin typeface="黑体" pitchFamily="2" charset="-122"/>
                <a:ea typeface="黑体" pitchFamily="2" charset="-122"/>
              </a:rPr>
              <a:t>图数据库</a:t>
            </a:r>
            <a:endParaRPr kumimoji="0" lang="zh-CN" altLang="en-US" sz="2400" b="0" i="0" u="none" strike="noStrike" kern="1200" cap="none" spc="0" normalizeH="0" baseline="0" noProof="0" dirty="0">
              <a:ln>
                <a:noFill/>
              </a:ln>
              <a:solidFill>
                <a:schemeClr val="tx1"/>
              </a:solidFill>
              <a:effectLst/>
              <a:uLnTx/>
              <a:uFillTx/>
              <a:latin typeface="黑体" pitchFamily="2" charset="-122"/>
              <a:ea typeface="黑体" pitchFamily="2" charset="-122"/>
              <a:cs typeface="+mn-cs"/>
            </a:endParaRPr>
          </a:p>
        </p:txBody>
      </p:sp>
      <p:graphicFrame>
        <p:nvGraphicFramePr>
          <p:cNvPr id="8" name="表格 7">
            <a:extLst>
              <a:ext uri="{FF2B5EF4-FFF2-40B4-BE49-F238E27FC236}">
                <a16:creationId xmlns:a16="http://schemas.microsoft.com/office/drawing/2014/main" id="{42AADE34-205D-4B6F-9E39-302310F0CB2D}"/>
              </a:ext>
            </a:extLst>
          </p:cNvPr>
          <p:cNvGraphicFramePr>
            <a:graphicFrameLocks noGrp="1"/>
          </p:cNvGraphicFramePr>
          <p:nvPr>
            <p:extLst>
              <p:ext uri="{D42A27DB-BD31-4B8C-83A1-F6EECF244321}">
                <p14:modId xmlns:p14="http://schemas.microsoft.com/office/powerpoint/2010/main" val="2975510008"/>
              </p:ext>
            </p:extLst>
          </p:nvPr>
        </p:nvGraphicFramePr>
        <p:xfrm>
          <a:off x="1955759" y="1339301"/>
          <a:ext cx="6840761" cy="165100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107123">
                  <a:extLst>
                    <a:ext uri="{9D8B030D-6E8A-4147-A177-3AD203B41FA5}">
                      <a16:colId xmlns:a16="http://schemas.microsoft.com/office/drawing/2014/main" val="20002"/>
                    </a:ext>
                  </a:extLst>
                </a:gridCol>
                <a:gridCol w="855095">
                  <a:extLst>
                    <a:ext uri="{9D8B030D-6E8A-4147-A177-3AD203B41FA5}">
                      <a16:colId xmlns:a16="http://schemas.microsoft.com/office/drawing/2014/main" val="20003"/>
                    </a:ext>
                  </a:extLst>
                </a:gridCol>
                <a:gridCol w="855095">
                  <a:extLst>
                    <a:ext uri="{9D8B030D-6E8A-4147-A177-3AD203B41FA5}">
                      <a16:colId xmlns:a16="http://schemas.microsoft.com/office/drawing/2014/main" val="20004"/>
                    </a:ext>
                  </a:extLst>
                </a:gridCol>
                <a:gridCol w="855096">
                  <a:extLst>
                    <a:ext uri="{9D8B030D-6E8A-4147-A177-3AD203B41FA5}">
                      <a16:colId xmlns:a16="http://schemas.microsoft.com/office/drawing/2014/main" val="20005"/>
                    </a:ext>
                  </a:extLst>
                </a:gridCol>
              </a:tblGrid>
              <a:tr h="370840">
                <a:tc>
                  <a:txBody>
                    <a:bodyPr/>
                    <a:lstStyle/>
                    <a:p>
                      <a:r>
                        <a:rPr lang="zh-CN" altLang="en-US" dirty="0"/>
                        <a:t>主叫</a:t>
                      </a:r>
                      <a:r>
                        <a:rPr lang="en-US" altLang="zh-CN" dirty="0"/>
                        <a:t>id</a:t>
                      </a:r>
                      <a:endParaRPr lang="zh-CN" altLang="en-US" dirty="0"/>
                    </a:p>
                  </a:txBody>
                  <a:tcPr/>
                </a:tc>
                <a:tc>
                  <a:txBody>
                    <a:bodyPr/>
                    <a:lstStyle/>
                    <a:p>
                      <a:r>
                        <a:rPr lang="zh-CN" altLang="en-US" dirty="0"/>
                        <a:t>被叫</a:t>
                      </a:r>
                      <a:r>
                        <a:rPr lang="en-US" altLang="zh-CN" dirty="0"/>
                        <a:t>id</a:t>
                      </a:r>
                      <a:endParaRPr lang="zh-CN" altLang="en-US" dirty="0"/>
                    </a:p>
                  </a:txBody>
                  <a:tcPr/>
                </a:tc>
                <a:tc>
                  <a:txBody>
                    <a:bodyPr/>
                    <a:lstStyle/>
                    <a:p>
                      <a:r>
                        <a:rPr lang="zh-CN" altLang="en-US" dirty="0"/>
                        <a:t>通话时长</a:t>
                      </a:r>
                    </a:p>
                  </a:txBody>
                  <a:tcPr/>
                </a:tc>
                <a:tc>
                  <a:txBody>
                    <a:bodyPr/>
                    <a:lstStyle/>
                    <a:p>
                      <a:r>
                        <a:rPr lang="zh-CN" altLang="en-US" dirty="0"/>
                        <a:t>姓名</a:t>
                      </a:r>
                    </a:p>
                  </a:txBody>
                  <a:tcPr/>
                </a:tc>
                <a:tc>
                  <a:txBody>
                    <a:bodyPr/>
                    <a:lstStyle/>
                    <a:p>
                      <a:r>
                        <a:rPr lang="zh-CN" altLang="en-US" dirty="0"/>
                        <a:t>性别</a:t>
                      </a:r>
                    </a:p>
                  </a:txBody>
                  <a:tcPr/>
                </a:tc>
                <a:tc>
                  <a:txBody>
                    <a:bodyPr/>
                    <a:lstStyle/>
                    <a:p>
                      <a:r>
                        <a:rPr lang="zh-CN" altLang="en-US" dirty="0"/>
                        <a:t>年龄</a:t>
                      </a:r>
                    </a:p>
                  </a:txBody>
                  <a:tcPr/>
                </a:tc>
                <a:extLst>
                  <a:ext uri="{0D108BD9-81ED-4DB2-BD59-A6C34878D82A}">
                    <a16:rowId xmlns:a16="http://schemas.microsoft.com/office/drawing/2014/main" val="10000"/>
                  </a:ext>
                </a:extLst>
              </a:tr>
              <a:tr h="370840">
                <a:tc>
                  <a:txBody>
                    <a:bodyPr/>
                    <a:lstStyle/>
                    <a:p>
                      <a:r>
                        <a:rPr lang="en-US" altLang="zh-CN" dirty="0"/>
                        <a:t>18600000000</a:t>
                      </a:r>
                      <a:endParaRPr lang="zh-CN" altLang="en-US" dirty="0"/>
                    </a:p>
                  </a:txBody>
                  <a:tcPr/>
                </a:tc>
                <a:tc>
                  <a:txBody>
                    <a:bodyPr/>
                    <a:lstStyle/>
                    <a:p>
                      <a:r>
                        <a:rPr lang="en-US" altLang="zh-CN" dirty="0"/>
                        <a:t>18600000001</a:t>
                      </a:r>
                      <a:endParaRPr lang="zh-CN" altLang="en-US" dirty="0"/>
                    </a:p>
                  </a:txBody>
                  <a:tcPr/>
                </a:tc>
                <a:tc>
                  <a:txBody>
                    <a:bodyPr/>
                    <a:lstStyle/>
                    <a:p>
                      <a:r>
                        <a:rPr lang="en-US" altLang="zh-CN" dirty="0"/>
                        <a:t>3</a:t>
                      </a:r>
                      <a:endParaRPr lang="zh-CN" altLang="en-US" dirty="0"/>
                    </a:p>
                  </a:txBody>
                  <a:tcPr/>
                </a:tc>
                <a:tc>
                  <a:txBody>
                    <a:bodyPr/>
                    <a:lstStyle/>
                    <a:p>
                      <a:r>
                        <a:rPr lang="zh-CN" altLang="en-US" dirty="0"/>
                        <a:t>张三</a:t>
                      </a:r>
                    </a:p>
                  </a:txBody>
                  <a:tcPr/>
                </a:tc>
                <a:tc>
                  <a:txBody>
                    <a:bodyPr/>
                    <a:lstStyle/>
                    <a:p>
                      <a:r>
                        <a:rPr lang="zh-CN" altLang="en-US" dirty="0"/>
                        <a:t>男</a:t>
                      </a:r>
                    </a:p>
                  </a:txBody>
                  <a:tcPr/>
                </a:tc>
                <a:tc>
                  <a:txBody>
                    <a:bodyPr/>
                    <a:lstStyle/>
                    <a:p>
                      <a:r>
                        <a:rPr lang="en-US" altLang="zh-CN" dirty="0"/>
                        <a:t>28</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18600000001</a:t>
                      </a:r>
                      <a:endParaRPr lang="zh-CN" altLang="en-US" dirty="0"/>
                    </a:p>
                  </a:txBody>
                  <a:tcPr/>
                </a:tc>
                <a:tc>
                  <a:txBody>
                    <a:bodyPr/>
                    <a:lstStyle/>
                    <a:p>
                      <a:r>
                        <a:rPr lang="en-US" altLang="zh-CN" dirty="0"/>
                        <a:t>18600000000</a:t>
                      </a:r>
                      <a:endParaRPr lang="zh-CN" altLang="en-US" dirty="0"/>
                    </a:p>
                  </a:txBody>
                  <a:tcPr/>
                </a:tc>
                <a:tc>
                  <a:txBody>
                    <a:bodyPr/>
                    <a:lstStyle/>
                    <a:p>
                      <a:r>
                        <a:rPr lang="en-US" altLang="zh-CN" dirty="0"/>
                        <a:t>2</a:t>
                      </a:r>
                      <a:endParaRPr lang="zh-CN" altLang="en-US" dirty="0"/>
                    </a:p>
                  </a:txBody>
                  <a:tcPr/>
                </a:tc>
                <a:tc>
                  <a:txBody>
                    <a:bodyPr/>
                    <a:lstStyle/>
                    <a:p>
                      <a:r>
                        <a:rPr lang="zh-CN" altLang="en-US" dirty="0"/>
                        <a:t>李四</a:t>
                      </a:r>
                    </a:p>
                  </a:txBody>
                  <a:tcPr/>
                </a:tc>
                <a:tc>
                  <a:txBody>
                    <a:bodyPr/>
                    <a:lstStyle/>
                    <a:p>
                      <a:r>
                        <a:rPr lang="zh-CN" altLang="en-US" dirty="0"/>
                        <a:t>女</a:t>
                      </a:r>
                    </a:p>
                  </a:txBody>
                  <a:tcPr/>
                </a:tc>
                <a:tc>
                  <a:txBody>
                    <a:bodyPr/>
                    <a:lstStyle/>
                    <a:p>
                      <a:r>
                        <a:rPr lang="en-US" altLang="zh-CN" dirty="0"/>
                        <a:t>26</a:t>
                      </a:r>
                      <a:endParaRPr lang="zh-CN" altLang="en-US" dirty="0"/>
                    </a:p>
                  </a:txBody>
                  <a:tcPr/>
                </a:tc>
                <a:extLst>
                  <a:ext uri="{0D108BD9-81ED-4DB2-BD59-A6C34878D82A}">
                    <a16:rowId xmlns:a16="http://schemas.microsoft.com/office/drawing/2014/main" val="10002"/>
                  </a:ext>
                </a:extLst>
              </a:tr>
            </a:tbl>
          </a:graphicData>
        </a:graphic>
      </p:graphicFrame>
      <p:sp>
        <p:nvSpPr>
          <p:cNvPr id="9" name="椭圆 8">
            <a:extLst>
              <a:ext uri="{FF2B5EF4-FFF2-40B4-BE49-F238E27FC236}">
                <a16:creationId xmlns:a16="http://schemas.microsoft.com/office/drawing/2014/main" id="{730E2B83-7230-4C7C-905C-72A3F48CC25D}"/>
              </a:ext>
            </a:extLst>
          </p:cNvPr>
          <p:cNvSpPr/>
          <p:nvPr/>
        </p:nvSpPr>
        <p:spPr>
          <a:xfrm>
            <a:off x="2531823" y="3355525"/>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F3978D6-3F24-4956-BBEB-25FA3BF1C622}"/>
              </a:ext>
            </a:extLst>
          </p:cNvPr>
          <p:cNvSpPr/>
          <p:nvPr/>
        </p:nvSpPr>
        <p:spPr>
          <a:xfrm>
            <a:off x="5196119" y="3787573"/>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80FCD6D3-D30E-4FEA-8A1F-E37871F13F6B}"/>
              </a:ext>
            </a:extLst>
          </p:cNvPr>
          <p:cNvCxnSpPr/>
          <p:nvPr/>
        </p:nvCxnSpPr>
        <p:spPr>
          <a:xfrm>
            <a:off x="3107887" y="3499541"/>
            <a:ext cx="1944216" cy="360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aphicFrame>
        <p:nvGraphicFramePr>
          <p:cNvPr id="12" name="表格 11">
            <a:extLst>
              <a:ext uri="{FF2B5EF4-FFF2-40B4-BE49-F238E27FC236}">
                <a16:creationId xmlns:a16="http://schemas.microsoft.com/office/drawing/2014/main" id="{9DAE1ED4-BAEA-4B12-B57E-FAB137AAB906}"/>
              </a:ext>
            </a:extLst>
          </p:cNvPr>
          <p:cNvGraphicFramePr>
            <a:graphicFrameLocks noGrp="1"/>
          </p:cNvGraphicFramePr>
          <p:nvPr>
            <p:extLst>
              <p:ext uri="{D42A27DB-BD31-4B8C-83A1-F6EECF244321}">
                <p14:modId xmlns:p14="http://schemas.microsoft.com/office/powerpoint/2010/main" val="2463892195"/>
              </p:ext>
            </p:extLst>
          </p:nvPr>
        </p:nvGraphicFramePr>
        <p:xfrm>
          <a:off x="1955759" y="4291629"/>
          <a:ext cx="1512168" cy="178104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tblGrid>
              <a:tr h="343573">
                <a:tc>
                  <a:txBody>
                    <a:bodyPr/>
                    <a:lstStyle/>
                    <a:p>
                      <a:r>
                        <a:rPr lang="en-US" altLang="zh-CN" dirty="0"/>
                        <a:t>18600000000</a:t>
                      </a:r>
                      <a:endParaRPr lang="zh-CN" altLang="en-US" dirty="0"/>
                    </a:p>
                  </a:txBody>
                  <a:tcPr/>
                </a:tc>
                <a:extLst>
                  <a:ext uri="{0D108BD9-81ED-4DB2-BD59-A6C34878D82A}">
                    <a16:rowId xmlns:a16="http://schemas.microsoft.com/office/drawing/2014/main" val="10000"/>
                  </a:ext>
                </a:extLst>
              </a:tr>
              <a:tr h="343573">
                <a:tc>
                  <a:txBody>
                    <a:bodyPr/>
                    <a:lstStyle/>
                    <a:p>
                      <a:r>
                        <a:rPr lang="zh-CN" altLang="en-US" dirty="0"/>
                        <a:t>张三</a:t>
                      </a:r>
                    </a:p>
                  </a:txBody>
                  <a:tcPr/>
                </a:tc>
                <a:extLst>
                  <a:ext uri="{0D108BD9-81ED-4DB2-BD59-A6C34878D82A}">
                    <a16:rowId xmlns:a16="http://schemas.microsoft.com/office/drawing/2014/main" val="10001"/>
                  </a:ext>
                </a:extLst>
              </a:tr>
              <a:tr h="343573">
                <a:tc>
                  <a:txBody>
                    <a:bodyPr/>
                    <a:lstStyle/>
                    <a:p>
                      <a:r>
                        <a:rPr lang="zh-CN" altLang="en-US" dirty="0"/>
                        <a:t>男</a:t>
                      </a:r>
                    </a:p>
                  </a:txBody>
                  <a:tcPr/>
                </a:tc>
                <a:extLst>
                  <a:ext uri="{0D108BD9-81ED-4DB2-BD59-A6C34878D82A}">
                    <a16:rowId xmlns:a16="http://schemas.microsoft.com/office/drawing/2014/main" val="10002"/>
                  </a:ext>
                </a:extLst>
              </a:tr>
              <a:tr h="409440">
                <a:tc>
                  <a:txBody>
                    <a:bodyPr/>
                    <a:lstStyle/>
                    <a:p>
                      <a:r>
                        <a:rPr lang="en-US" altLang="zh-CN" dirty="0"/>
                        <a:t>28</a:t>
                      </a:r>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13" name="表格 12">
            <a:extLst>
              <a:ext uri="{FF2B5EF4-FFF2-40B4-BE49-F238E27FC236}">
                <a16:creationId xmlns:a16="http://schemas.microsoft.com/office/drawing/2014/main" id="{8F09AAF1-0105-4241-B9FA-F897087CBCA5}"/>
              </a:ext>
            </a:extLst>
          </p:cNvPr>
          <p:cNvGraphicFramePr>
            <a:graphicFrameLocks noGrp="1"/>
          </p:cNvGraphicFramePr>
          <p:nvPr>
            <p:extLst>
              <p:ext uri="{D42A27DB-BD31-4B8C-83A1-F6EECF244321}">
                <p14:modId xmlns:p14="http://schemas.microsoft.com/office/powerpoint/2010/main" val="3769170940"/>
              </p:ext>
            </p:extLst>
          </p:nvPr>
        </p:nvGraphicFramePr>
        <p:xfrm>
          <a:off x="4764071" y="4441093"/>
          <a:ext cx="1512168" cy="1781040"/>
        </p:xfrm>
        <a:graphic>
          <a:graphicData uri="http://schemas.openxmlformats.org/drawingml/2006/table">
            <a:tbl>
              <a:tblPr firstRow="1" bandRow="1">
                <a:tableStyleId>{5940675A-B579-460E-94D1-54222C63F5DA}</a:tableStyleId>
              </a:tblPr>
              <a:tblGrid>
                <a:gridCol w="1512168">
                  <a:extLst>
                    <a:ext uri="{9D8B030D-6E8A-4147-A177-3AD203B41FA5}">
                      <a16:colId xmlns:a16="http://schemas.microsoft.com/office/drawing/2014/main" val="20000"/>
                    </a:ext>
                  </a:extLst>
                </a:gridCol>
              </a:tblGrid>
              <a:tr h="343573">
                <a:tc>
                  <a:txBody>
                    <a:bodyPr/>
                    <a:lstStyle/>
                    <a:p>
                      <a:r>
                        <a:rPr lang="en-US" altLang="zh-CN" dirty="0"/>
                        <a:t>18600000001</a:t>
                      </a:r>
                      <a:endParaRPr lang="zh-CN" altLang="en-US" dirty="0"/>
                    </a:p>
                  </a:txBody>
                  <a:tcPr/>
                </a:tc>
                <a:extLst>
                  <a:ext uri="{0D108BD9-81ED-4DB2-BD59-A6C34878D82A}">
                    <a16:rowId xmlns:a16="http://schemas.microsoft.com/office/drawing/2014/main" val="10000"/>
                  </a:ext>
                </a:extLst>
              </a:tr>
              <a:tr h="343573">
                <a:tc>
                  <a:txBody>
                    <a:bodyPr/>
                    <a:lstStyle/>
                    <a:p>
                      <a:r>
                        <a:rPr lang="zh-CN" altLang="en-US" dirty="0"/>
                        <a:t>李四</a:t>
                      </a:r>
                    </a:p>
                  </a:txBody>
                  <a:tcPr/>
                </a:tc>
                <a:extLst>
                  <a:ext uri="{0D108BD9-81ED-4DB2-BD59-A6C34878D82A}">
                    <a16:rowId xmlns:a16="http://schemas.microsoft.com/office/drawing/2014/main" val="10001"/>
                  </a:ext>
                </a:extLst>
              </a:tr>
              <a:tr h="343573">
                <a:tc>
                  <a:txBody>
                    <a:bodyPr/>
                    <a:lstStyle/>
                    <a:p>
                      <a:r>
                        <a:rPr lang="zh-CN" altLang="en-US" dirty="0"/>
                        <a:t>女</a:t>
                      </a:r>
                    </a:p>
                  </a:txBody>
                  <a:tcPr/>
                </a:tc>
                <a:extLst>
                  <a:ext uri="{0D108BD9-81ED-4DB2-BD59-A6C34878D82A}">
                    <a16:rowId xmlns:a16="http://schemas.microsoft.com/office/drawing/2014/main" val="10002"/>
                  </a:ext>
                </a:extLst>
              </a:tr>
              <a:tr h="409440">
                <a:tc>
                  <a:txBody>
                    <a:bodyPr/>
                    <a:lstStyle/>
                    <a:p>
                      <a:r>
                        <a:rPr lang="en-US" altLang="zh-CN" dirty="0"/>
                        <a:t>26</a:t>
                      </a:r>
                      <a:endParaRPr lang="zh-CN" altLang="en-US" dirty="0"/>
                    </a:p>
                  </a:txBody>
                  <a:tcPr/>
                </a:tc>
                <a:extLst>
                  <a:ext uri="{0D108BD9-81ED-4DB2-BD59-A6C34878D82A}">
                    <a16:rowId xmlns:a16="http://schemas.microsoft.com/office/drawing/2014/main" val="10003"/>
                  </a:ext>
                </a:extLst>
              </a:tr>
            </a:tbl>
          </a:graphicData>
        </a:graphic>
      </p:graphicFrame>
      <p:sp>
        <p:nvSpPr>
          <p:cNvPr id="15" name="TextBox 12">
            <a:extLst>
              <a:ext uri="{FF2B5EF4-FFF2-40B4-BE49-F238E27FC236}">
                <a16:creationId xmlns:a16="http://schemas.microsoft.com/office/drawing/2014/main" id="{634A9F3D-E4B8-499F-B140-543FC6DAA5F1}"/>
              </a:ext>
            </a:extLst>
          </p:cNvPr>
          <p:cNvSpPr txBox="1"/>
          <p:nvPr/>
        </p:nvSpPr>
        <p:spPr>
          <a:xfrm>
            <a:off x="4043991" y="3283517"/>
            <a:ext cx="301686" cy="369332"/>
          </a:xfrm>
          <a:prstGeom prst="rect">
            <a:avLst/>
          </a:prstGeom>
          <a:noFill/>
        </p:spPr>
        <p:txBody>
          <a:bodyPr wrap="none" rtlCol="0">
            <a:spAutoFit/>
          </a:bodyPr>
          <a:lstStyle/>
          <a:p>
            <a:r>
              <a:rPr lang="en-US" altLang="zh-CN" dirty="0"/>
              <a:t>3</a:t>
            </a:r>
            <a:endParaRPr lang="zh-CN" altLang="en-US" dirty="0"/>
          </a:p>
        </p:txBody>
      </p:sp>
      <p:cxnSp>
        <p:nvCxnSpPr>
          <p:cNvPr id="17" name="直接箭头连接符 16">
            <a:extLst>
              <a:ext uri="{FF2B5EF4-FFF2-40B4-BE49-F238E27FC236}">
                <a16:creationId xmlns:a16="http://schemas.microsoft.com/office/drawing/2014/main" id="{26C6E5CE-1B7A-43FA-8A00-5F696AEC2751}"/>
              </a:ext>
            </a:extLst>
          </p:cNvPr>
          <p:cNvCxnSpPr/>
          <p:nvPr/>
        </p:nvCxnSpPr>
        <p:spPr>
          <a:xfrm flipH="1" flipV="1">
            <a:off x="3107887" y="3707181"/>
            <a:ext cx="1944216" cy="3684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5A834713-8733-4436-A0B6-0947A241C94D}"/>
              </a:ext>
            </a:extLst>
          </p:cNvPr>
          <p:cNvSpPr txBox="1"/>
          <p:nvPr/>
        </p:nvSpPr>
        <p:spPr>
          <a:xfrm>
            <a:off x="3971983" y="4003597"/>
            <a:ext cx="301686" cy="369332"/>
          </a:xfrm>
          <a:prstGeom prst="rect">
            <a:avLst/>
          </a:prstGeom>
          <a:noFill/>
        </p:spPr>
        <p:txBody>
          <a:bodyPr wrap="none" rtlCol="0">
            <a:spAutoFit/>
          </a:bodyPr>
          <a:lstStyle/>
          <a:p>
            <a:r>
              <a:rPr lang="en-US" altLang="zh-CN" dirty="0"/>
              <a:t>2</a:t>
            </a:r>
            <a:endParaRPr lang="zh-CN" altLang="en-US" dirty="0"/>
          </a:p>
        </p:txBody>
      </p:sp>
      <p:sp>
        <p:nvSpPr>
          <p:cNvPr id="19" name="TextBox 18">
            <a:extLst>
              <a:ext uri="{FF2B5EF4-FFF2-40B4-BE49-F238E27FC236}">
                <a16:creationId xmlns:a16="http://schemas.microsoft.com/office/drawing/2014/main" id="{442DDF8B-93E5-4F47-B248-BD220D4B8AE2}"/>
              </a:ext>
            </a:extLst>
          </p:cNvPr>
          <p:cNvSpPr txBox="1"/>
          <p:nvPr/>
        </p:nvSpPr>
        <p:spPr>
          <a:xfrm>
            <a:off x="7477204" y="2913606"/>
            <a:ext cx="3509773" cy="2554545"/>
          </a:xfrm>
          <a:prstGeom prst="rect">
            <a:avLst/>
          </a:prstGeom>
          <a:noFill/>
        </p:spPr>
        <p:txBody>
          <a:bodyPr wrap="square" rtlCol="0">
            <a:spAutoFit/>
          </a:bodyPr>
          <a:lstStyle/>
          <a:p>
            <a:r>
              <a:rPr lang="zh-CN" altLang="en-US" dirty="0"/>
              <a:t>      </a:t>
            </a:r>
            <a:r>
              <a:rPr lang="zh-CN" altLang="en-US" sz="2000" dirty="0"/>
              <a:t>   传统数据结构是由表结构组成，图数据结构是由顶点、边组成。顶点包含顶点属性，边包含权重和方向。</a:t>
            </a:r>
            <a:endParaRPr lang="en-US" altLang="zh-CN" sz="2000" dirty="0"/>
          </a:p>
          <a:p>
            <a:r>
              <a:rPr lang="zh-CN" altLang="en-US" sz="2000" dirty="0"/>
              <a:t>         以</a:t>
            </a:r>
            <a:r>
              <a:rPr lang="en-US" altLang="zh-CN" sz="2000" dirty="0"/>
              <a:t>CDR</a:t>
            </a:r>
            <a:r>
              <a:rPr lang="zh-CN" altLang="en-US" sz="2000" dirty="0"/>
              <a:t>为例，顶点属性包括手机号、姓名、性别和年龄，边的方向代表主叫被叫，边的权重代表通话时长。</a:t>
            </a:r>
          </a:p>
        </p:txBody>
      </p:sp>
      <p:sp>
        <p:nvSpPr>
          <p:cNvPr id="3" name="灯片编号占位符 2">
            <a:extLst>
              <a:ext uri="{FF2B5EF4-FFF2-40B4-BE49-F238E27FC236}">
                <a16:creationId xmlns:a16="http://schemas.microsoft.com/office/drawing/2014/main" id="{16AF70E2-037A-5740-A4C9-CBBF2F83D64E}"/>
              </a:ext>
            </a:extLst>
          </p:cNvPr>
          <p:cNvSpPr>
            <a:spLocks noGrp="1"/>
          </p:cNvSpPr>
          <p:nvPr>
            <p:ph type="sldNum" sz="quarter" idx="12"/>
          </p:nvPr>
        </p:nvSpPr>
        <p:spPr/>
        <p:txBody>
          <a:bodyPr/>
          <a:lstStyle/>
          <a:p>
            <a:fld id="{B13F0FA4-29F4-4B1D-A16B-0D7169EBD889}" type="slidenum">
              <a:rPr lang="en-US" smtClean="0"/>
              <a:t>9</a:t>
            </a:fld>
            <a:endParaRPr lang="en-US" dirty="0"/>
          </a:p>
        </p:txBody>
      </p:sp>
    </p:spTree>
    <p:extLst>
      <p:ext uri="{BB962C8B-B14F-4D97-AF65-F5344CB8AC3E}">
        <p14:creationId xmlns:p14="http://schemas.microsoft.com/office/powerpoint/2010/main" val="2946839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9084</TotalTime>
  <Words>6989</Words>
  <Application>Microsoft Office PowerPoint</Application>
  <PresentationFormat>宽屏</PresentationFormat>
  <Paragraphs>1351</Paragraphs>
  <Slides>84</Slides>
  <Notes>17</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84</vt:i4>
      </vt:variant>
    </vt:vector>
  </HeadingPairs>
  <TitlesOfParts>
    <vt:vector size="106" baseType="lpstr">
      <vt:lpstr>-apple-system</vt:lpstr>
      <vt:lpstr>Arial Unicode MS</vt:lpstr>
      <vt:lpstr>Gill Sans MT</vt:lpstr>
      <vt:lpstr>Linux Libertine</vt:lpstr>
      <vt:lpstr>MS Gothic</vt:lpstr>
      <vt:lpstr>等线</vt:lpstr>
      <vt:lpstr>黑体</vt:lpstr>
      <vt:lpstr>华文细黑</vt:lpstr>
      <vt:lpstr>华文中宋</vt:lpstr>
      <vt:lpstr>宋体</vt:lpstr>
      <vt:lpstr>微软雅黑</vt:lpstr>
      <vt:lpstr>微软雅黑</vt:lpstr>
      <vt:lpstr>Arial</vt:lpstr>
      <vt:lpstr>Calibri</vt:lpstr>
      <vt:lpstr>Cambria Math</vt:lpstr>
      <vt:lpstr>Century Gothic</vt:lpstr>
      <vt:lpstr>Consolas</vt:lpstr>
      <vt:lpstr>Times New Roman</vt:lpstr>
      <vt:lpstr>Verdana</vt:lpstr>
      <vt:lpstr>Wingdings</vt:lpstr>
      <vt:lpstr>Wingdings 3</vt:lpstr>
      <vt:lpstr>Office Theme</vt:lpstr>
      <vt:lpstr>大数据处理 2024春</vt:lpstr>
      <vt:lpstr>网页排序PageRank</vt:lpstr>
      <vt:lpstr>网页排序PageRank</vt:lpstr>
      <vt:lpstr>网页排序PageRank</vt:lpstr>
      <vt:lpstr>本章小结</vt:lpstr>
      <vt:lpstr>柯尼斯堡七桥问题</vt:lpstr>
      <vt:lpstr>图无处不在</vt:lpstr>
      <vt:lpstr>图计算</vt:lpstr>
      <vt:lpstr>以运营商CDR通话为例</vt:lpstr>
      <vt:lpstr>图计算表示</vt:lpstr>
      <vt:lpstr>图计算对比传统应用</vt:lpstr>
      <vt:lpstr>PowerPoint 演示文稿</vt:lpstr>
      <vt:lpstr>PowerPoint 演示文稿</vt:lpstr>
      <vt:lpstr>图计算框架</vt:lpstr>
      <vt:lpstr>常见图算法：最短路径</vt:lpstr>
      <vt:lpstr>常见图算法：最小连通图</vt:lpstr>
      <vt:lpstr>常见图算法：传播影响力</vt:lpstr>
      <vt:lpstr>常见图算法</vt:lpstr>
      <vt:lpstr>图计算应用</vt:lpstr>
      <vt:lpstr>运营商精准推荐</vt:lpstr>
      <vt:lpstr>潜在用户挖掘</vt:lpstr>
      <vt:lpstr>欺诈检测</vt:lpstr>
      <vt:lpstr>欺诈检测</vt:lpstr>
      <vt:lpstr>本章小结</vt:lpstr>
      <vt:lpstr>存储结构:邻接矩阵表示法</vt:lpstr>
      <vt:lpstr>存储结构:边表</vt:lpstr>
      <vt:lpstr>存储结构:邻接表</vt:lpstr>
      <vt:lpstr>存储结构:压缩稀疏行存储格式CSR</vt:lpstr>
      <vt:lpstr>图计算模式：传统思路</vt:lpstr>
      <vt:lpstr>图计算并行编程模型</vt:lpstr>
      <vt:lpstr>1）以点为中心进行编程</vt:lpstr>
      <vt:lpstr>1）以PageRank为例</vt:lpstr>
      <vt:lpstr>1）以PageRank为例</vt:lpstr>
      <vt:lpstr>1）以PageRank为例</vt:lpstr>
      <vt:lpstr>1）以PageRank为例</vt:lpstr>
      <vt:lpstr>1）以点为中心的编程模型</vt:lpstr>
      <vt:lpstr>1）以点为中心的编程模型</vt:lpstr>
      <vt:lpstr>1）以点为中心的编程模型</vt:lpstr>
      <vt:lpstr>2）以边为中心的编程模型</vt:lpstr>
      <vt:lpstr>2）以边为中心的编程模型</vt:lpstr>
      <vt:lpstr>2）以边为中心的编程模型</vt:lpstr>
      <vt:lpstr>2）以边为中心的编程模型</vt:lpstr>
      <vt:lpstr>2）以边为中心的编程模型</vt:lpstr>
      <vt:lpstr>2）以边为中心的编程模型</vt:lpstr>
      <vt:lpstr>以点为中心和以边为中心对比</vt:lpstr>
      <vt:lpstr>3）以路径为中心的编程模型</vt:lpstr>
      <vt:lpstr>3）以路径为中心的编程模型</vt:lpstr>
      <vt:lpstr>3）以路径为中心的编程模型</vt:lpstr>
      <vt:lpstr>4）以子图为中心的编程模型</vt:lpstr>
      <vt:lpstr>4）以子图为中心的编程模型</vt:lpstr>
      <vt:lpstr>以点为中心的模型 vs 以图为中心的模型</vt:lpstr>
      <vt:lpstr>目    录</vt:lpstr>
      <vt:lpstr>图划分和通信</vt:lpstr>
      <vt:lpstr>图划分策略</vt:lpstr>
      <vt:lpstr>高度数节点划分挑战</vt:lpstr>
      <vt:lpstr>高度数节点的图计算过程</vt:lpstr>
      <vt:lpstr>图的划分的直观理解</vt:lpstr>
      <vt:lpstr>图划分和通信</vt:lpstr>
      <vt:lpstr>1）以顶点为中心的划分</vt:lpstr>
      <vt:lpstr>1）以顶点为中心的划分</vt:lpstr>
      <vt:lpstr>1）以顶点为中心的划分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2）以边为中心的划分</vt:lpstr>
      <vt:lpstr>3）顶点和边混合划分</vt:lpstr>
      <vt:lpstr>3）图划分和通信</vt:lpstr>
      <vt:lpstr>图计算框架</vt:lpstr>
      <vt:lpstr>计算和通信</vt:lpstr>
      <vt:lpstr>计算和通信</vt:lpstr>
      <vt:lpstr>计算和通信</vt:lpstr>
      <vt:lpstr>计算和通信</vt:lpstr>
      <vt:lpstr>计算和通信</vt:lpstr>
      <vt:lpstr>计算和通信</vt:lpstr>
      <vt:lpstr>计算和通信</vt:lpstr>
      <vt:lpstr>计算和通信</vt:lpstr>
      <vt:lpstr>计算和通信</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451</cp:revision>
  <dcterms:created xsi:type="dcterms:W3CDTF">2020-06-08T07:12:41Z</dcterms:created>
  <dcterms:modified xsi:type="dcterms:W3CDTF">2024-03-27T13:12:23Z</dcterms:modified>
</cp:coreProperties>
</file>